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4158" r:id="rId5"/>
    <p:sldMasterId id="2147483830" r:id="rId6"/>
    <p:sldMasterId id="2147484181" r:id="rId7"/>
    <p:sldMasterId id="2147484193" r:id="rId8"/>
  </p:sldMasterIdLst>
  <p:notesMasterIdLst>
    <p:notesMasterId r:id="rId25"/>
  </p:notesMasterIdLst>
  <p:handoutMasterIdLst>
    <p:handoutMasterId r:id="rId26"/>
  </p:handoutMasterIdLst>
  <p:sldIdLst>
    <p:sldId id="277" r:id="rId9"/>
    <p:sldId id="297" r:id="rId10"/>
    <p:sldId id="306" r:id="rId11"/>
    <p:sldId id="361" r:id="rId12"/>
    <p:sldId id="299" r:id="rId13"/>
    <p:sldId id="258" r:id="rId14"/>
    <p:sldId id="2145706082" r:id="rId15"/>
    <p:sldId id="301" r:id="rId16"/>
    <p:sldId id="259" r:id="rId17"/>
    <p:sldId id="2145706087" r:id="rId18"/>
    <p:sldId id="418" r:id="rId19"/>
    <p:sldId id="298" r:id="rId20"/>
    <p:sldId id="359" r:id="rId21"/>
    <p:sldId id="302" r:id="rId22"/>
    <p:sldId id="365" r:id="rId23"/>
    <p:sldId id="305" r:id="rId24"/>
  </p:sldIdLst>
  <p:sldSz cx="9144000" cy="5143500" type="screen16x9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MS PGothic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0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lanie Leroy" initials="ML" lastIdx="14" clrIdx="0"/>
  <p:cmAuthor id="1" name="Office" initials="O" lastIdx="1" clrIdx="1"/>
  <p:cmAuthor id="2" name="kotler@ICLEIv2.local" initials="k" lastIdx="1" clrIdx="2">
    <p:extLst>
      <p:ext uri="{19B8F6BF-5375-455C-9EA6-DF929625EA0E}">
        <p15:presenceInfo xmlns:p15="http://schemas.microsoft.com/office/powerpoint/2012/main" userId="S-1-5-21-2667393401-3906268746-3631195591-15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4E98"/>
    <a:srgbClr val="FFC9D9"/>
    <a:srgbClr val="C80072"/>
    <a:srgbClr val="134095"/>
    <a:srgbClr val="004494"/>
    <a:srgbClr val="E60099"/>
    <a:srgbClr val="942092"/>
    <a:srgbClr val="FF9300"/>
    <a:srgbClr val="29ABE2"/>
    <a:srgbClr val="D9D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71" autoAdjust="0"/>
    <p:restoredTop sz="91400" autoAdjust="0"/>
  </p:normalViewPr>
  <p:slideViewPr>
    <p:cSldViewPr snapToGrid="0">
      <p:cViewPr varScale="1">
        <p:scale>
          <a:sx n="156" d="100"/>
          <a:sy n="156" d="100"/>
        </p:scale>
        <p:origin x="192" y="416"/>
      </p:cViewPr>
      <p:guideLst>
        <p:guide orient="horz" pos="1620"/>
        <p:guide pos="308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921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922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922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20D9A817-AE72-486F-8F30-A15730EF191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3816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63B5EA84-88EF-4B72-AC7C-7D59531DA5D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36638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MS PGothic" pitchFamily="34" charset="-128"/>
        <a:cs typeface="MS PGothic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MS PGothic" pitchFamily="34" charset="-128"/>
        <a:cs typeface="MS PGothic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MS PGothic" pitchFamily="34" charset="-128"/>
        <a:cs typeface="MS PGothic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MS PGothic" pitchFamily="34" charset="-128"/>
        <a:cs typeface="MS PGothic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" charset="0"/>
        <a:ea typeface="MS PGothic" pitchFamily="34" charset="-128"/>
        <a:cs typeface="MS PGothic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65450" cy="450850"/>
          </a:xfrm>
          <a:noFill/>
        </p:spPr>
        <p:txBody>
          <a:bodyPr/>
          <a:lstStyle/>
          <a:p>
            <a:fld id="{22C38D08-B801-4934-BE2B-6B63B574DE1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3555" name="Rectangle 103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438" y="798513"/>
            <a:ext cx="6705600" cy="3773487"/>
          </a:xfrm>
          <a:ln/>
        </p:spPr>
      </p:sp>
      <p:sp>
        <p:nvSpPr>
          <p:cNvPr id="23556" name="Rectangle 103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6AFFEB-6B3F-C148-B8D1-AD1473DED83A}" type="slidenum">
              <a:rPr kumimoji="0" lang="en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741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5884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..w praktyce to w każdej dziedzinie można wspomóc się technologią BSP…</a:t>
            </a:r>
          </a:p>
          <a:p>
            <a:endParaRPr lang="pl-PL"/>
          </a:p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DD82E-F5DC-411B-8C32-8018DB3568EA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9686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/>
              <a:t>..w praktyce to w każdej dziedzinie można wspomóc się technologią BSP…</a:t>
            </a:r>
          </a:p>
          <a:p>
            <a:endParaRPr lang="pl-PL"/>
          </a:p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DD82E-F5DC-411B-8C32-8018DB3568EA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9147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2187282"/>
            <a:ext cx="8352928" cy="432048"/>
          </a:xfrm>
        </p:spPr>
        <p:txBody>
          <a:bodyPr/>
          <a:lstStyle>
            <a:lvl1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700"/>
              </a:spcAft>
              <a:buClr>
                <a:srgbClr val="134095"/>
              </a:buClr>
              <a:buSzPct val="130000"/>
              <a:buFont typeface="Arial" charset="0"/>
              <a:buNone/>
              <a:tabLst/>
              <a:defRPr b="0">
                <a:solidFill>
                  <a:srgbClr val="004494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de-DE" dirty="0"/>
          </a:p>
        </p:txBody>
      </p:sp>
      <p:sp>
        <p:nvSpPr>
          <p:cNvPr id="9" name="Rechteck 6">
            <a:extLst>
              <a:ext uri="{FF2B5EF4-FFF2-40B4-BE49-F238E27FC236}">
                <a16:creationId xmlns:a16="http://schemas.microsoft.com/office/drawing/2014/main" id="{969FFF36-D5B4-4581-99CE-F1104BC32ACE}"/>
              </a:ext>
            </a:extLst>
          </p:cNvPr>
          <p:cNvSpPr/>
          <p:nvPr userDrawn="1"/>
        </p:nvSpPr>
        <p:spPr>
          <a:xfrm>
            <a:off x="0" y="4796971"/>
            <a:ext cx="9144000" cy="34652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Grafik 7">
            <a:extLst>
              <a:ext uri="{FF2B5EF4-FFF2-40B4-BE49-F238E27FC236}">
                <a16:creationId xmlns:a16="http://schemas.microsoft.com/office/drawing/2014/main" id="{9321C395-EB43-4CA1-8413-79A21CD865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70" y="4800218"/>
            <a:ext cx="1162957" cy="343282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E6F02F2-22F6-4BEB-A11C-3348B79F54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C8408B1-5AFE-4552-B747-3AE4FA2EA5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12506CEF-E02D-C24B-AB47-0DD1D0FAEB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7431" y="195415"/>
            <a:ext cx="2956757" cy="9165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1CDC07-BFC0-4892-9337-6ED79ED1F0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526" y="86916"/>
            <a:ext cx="1505820" cy="1025126"/>
          </a:xfrm>
          <a:prstGeom prst="rect">
            <a:avLst/>
          </a:prstGeom>
        </p:spPr>
      </p:pic>
      <p:pic>
        <p:nvPicPr>
          <p:cNvPr id="14" name="Grafik 10">
            <a:extLst>
              <a:ext uri="{FF2B5EF4-FFF2-40B4-BE49-F238E27FC236}">
                <a16:creationId xmlns:a16="http://schemas.microsoft.com/office/drawing/2014/main" id="{6986A3C8-7BA8-B540-ABD1-8CD92DE092C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0" y="2971299"/>
            <a:ext cx="8986610" cy="21458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BF92EE8-EE68-4216-B462-164A591A8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BD73A4-97D7-472D-BF77-7AAFD85F5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5" y="1275607"/>
            <a:ext cx="3008313" cy="530759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449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869672"/>
            <a:ext cx="3008313" cy="2862318"/>
          </a:xfrm>
        </p:spPr>
        <p:txBody>
          <a:bodyPr/>
          <a:lstStyle>
            <a:lvl1pPr marL="0" indent="0">
              <a:buNone/>
              <a:defRPr sz="1400">
                <a:solidFill>
                  <a:srgbClr val="00449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63888" y="1275607"/>
            <a:ext cx="5256584" cy="3456830"/>
          </a:xfrm>
        </p:spPr>
        <p:txBody>
          <a:bodyPr/>
          <a:lstStyle>
            <a:lvl1pPr>
              <a:defRPr sz="2200">
                <a:solidFill>
                  <a:srgbClr val="0044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16A203-7595-4A3E-9237-1A1D5308DD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294F64-8574-480D-81DB-B29A97374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7048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83618"/>
            <a:ext cx="5486400" cy="24842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95533"/>
            <a:ext cx="5486400" cy="328445"/>
          </a:xfrm>
        </p:spPr>
        <p:txBody>
          <a:bodyPr anchor="ctr"/>
          <a:lstStyle>
            <a:lvl1pPr marL="0" indent="0">
              <a:buNone/>
              <a:defRPr sz="1400">
                <a:solidFill>
                  <a:srgbClr val="13409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D78AD6B-D167-49D1-A699-2745EEDF2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E0B4862-C0FB-4C93-9492-B7742357E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3020529"/>
            <a:ext cx="8352928" cy="432048"/>
          </a:xfrm>
        </p:spPr>
        <p:txBody>
          <a:bodyPr/>
          <a:lstStyle>
            <a:lvl1pPr marL="0" marR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700"/>
              </a:spcAft>
              <a:buClr>
                <a:srgbClr val="134095"/>
              </a:buClr>
              <a:buSzPct val="130000"/>
              <a:buFont typeface="Arial" charset="0"/>
              <a:buNone/>
              <a:tabLst/>
              <a:defRPr b="0">
                <a:solidFill>
                  <a:srgbClr val="134095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de-DE" dirty="0"/>
          </a:p>
        </p:txBody>
      </p:sp>
      <p:sp>
        <p:nvSpPr>
          <p:cNvPr id="8" name="Rechteck 6">
            <a:extLst>
              <a:ext uri="{FF2B5EF4-FFF2-40B4-BE49-F238E27FC236}">
                <a16:creationId xmlns:a16="http://schemas.microsoft.com/office/drawing/2014/main" id="{B4CA76BF-252D-4422-A3D6-ED7FBB9A5BF0}"/>
              </a:ext>
            </a:extLst>
          </p:cNvPr>
          <p:cNvSpPr/>
          <p:nvPr userDrawn="1"/>
        </p:nvSpPr>
        <p:spPr>
          <a:xfrm>
            <a:off x="0" y="4796971"/>
            <a:ext cx="9144000" cy="34652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Grafik 7">
            <a:extLst>
              <a:ext uri="{FF2B5EF4-FFF2-40B4-BE49-F238E27FC236}">
                <a16:creationId xmlns:a16="http://schemas.microsoft.com/office/drawing/2014/main" id="{8C5B9E24-8E3F-4DC2-A719-6232C65415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70" y="4800218"/>
            <a:ext cx="1162957" cy="343282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14449A7-37B9-44E5-93F6-D7D8A6591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31332B-5D54-412C-9D7B-6C9FEE82E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4241D1-0661-44D3-850A-2727134B96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267"/>
            <a:ext cx="9144000" cy="126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12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182613"/>
            <a:ext cx="7343775" cy="864394"/>
          </a:xfrm>
          <a:noFill/>
        </p:spPr>
        <p:txBody>
          <a:bodyPr/>
          <a:lstStyle>
            <a:lvl1pPr>
              <a:defRPr baseline="0">
                <a:solidFill>
                  <a:srgbClr val="1340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solidFill>
                  <a:srgbClr val="13409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3CCADCD-B335-497C-B373-EE44CF8F8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5251E9-A2E5-49C0-A622-7ED7C97A8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71045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60617"/>
            <a:ext cx="7772400" cy="123493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3547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3409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E27F2D-9FFE-4AA2-A277-56D4FB8A2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ADF5DA-7A24-4BA9-9537-FE84E7B0C0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95103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171980"/>
            <a:ext cx="7343775" cy="8643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44008" y="1275607"/>
            <a:ext cx="4176464" cy="3456830"/>
          </a:xfrm>
        </p:spPr>
        <p:txBody>
          <a:bodyPr/>
          <a:lstStyle>
            <a:lvl1pPr>
              <a:defRPr sz="2200">
                <a:solidFill>
                  <a:srgbClr val="13409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323528" y="1275607"/>
            <a:ext cx="4176464" cy="3456830"/>
          </a:xfrm>
        </p:spPr>
        <p:txBody>
          <a:bodyPr/>
          <a:lstStyle>
            <a:lvl1pPr>
              <a:defRPr sz="2200">
                <a:solidFill>
                  <a:srgbClr val="13409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A44459F-E246-49AE-A491-89748EE3F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7D1E7B-9030-4CDE-9AF9-73B223ADF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31620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511" y="1275606"/>
            <a:ext cx="4173860" cy="479822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rgbClr val="13409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275606"/>
            <a:ext cx="4175447" cy="479822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rgbClr val="13409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528" y="171980"/>
            <a:ext cx="7344816" cy="8646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44008" y="1815667"/>
            <a:ext cx="4176464" cy="2916770"/>
          </a:xfrm>
        </p:spPr>
        <p:txBody>
          <a:bodyPr/>
          <a:lstStyle>
            <a:lvl1pPr>
              <a:defRPr sz="2200">
                <a:solidFill>
                  <a:srgbClr val="13409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323528" y="1815667"/>
            <a:ext cx="4176464" cy="2916770"/>
          </a:xfrm>
        </p:spPr>
        <p:txBody>
          <a:bodyPr/>
          <a:lstStyle>
            <a:lvl1pPr>
              <a:defRPr sz="2200">
                <a:solidFill>
                  <a:srgbClr val="13409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868D88C-855F-42EA-991F-00B9E8EC634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2A829F0-C1BE-4513-A3C1-883554103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20964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61347"/>
            <a:ext cx="7344816" cy="8646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AC36B1D-A17B-431D-B4B0-478EB96046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0B8CFB-F7F9-469A-93E4-A1BD1A592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19727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DEC1368-953A-4CA6-A917-72BB2AA1B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088B51E-720C-45D7-9629-7F72D5449C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70431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- Blue">
    <p:bg>
      <p:bgPr>
        <a:solidFill>
          <a:srgbClr val="0044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F4F75A-2A7A-4941-8B03-9753549CEA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726" y="1306513"/>
            <a:ext cx="1817688" cy="1887537"/>
          </a:xfrm>
        </p:spPr>
        <p:txBody>
          <a:bodyPr anchor="ctr"/>
          <a:lstStyle>
            <a:lvl1pPr marL="0" indent="0">
              <a:buNone/>
              <a:defRPr sz="9000"/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D7B6D5-41AB-412D-935A-441EF6D6F0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1413" y="1306513"/>
            <a:ext cx="5497512" cy="2862262"/>
          </a:xfrm>
        </p:spPr>
        <p:txBody>
          <a:bodyPr/>
          <a:lstStyle>
            <a:lvl1pPr marL="0" indent="0">
              <a:buNone/>
              <a:defRPr/>
            </a:lvl1pPr>
            <a:lvl2pPr marL="190500" indent="0">
              <a:buNone/>
              <a:defRPr/>
            </a:lvl2pPr>
            <a:lvl3pPr marL="758825" indent="0">
              <a:buNone/>
              <a:defRPr/>
            </a:lvl3pPr>
            <a:lvl4pPr marL="14668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801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5" y="1275607"/>
            <a:ext cx="3008313" cy="530759"/>
          </a:xfrm>
        </p:spPr>
        <p:txBody>
          <a:bodyPr anchor="b"/>
          <a:lstStyle>
            <a:lvl1pPr algn="l">
              <a:defRPr sz="2000" b="1">
                <a:solidFill>
                  <a:srgbClr val="13409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869672"/>
            <a:ext cx="3008313" cy="2862318"/>
          </a:xfrm>
        </p:spPr>
        <p:txBody>
          <a:bodyPr/>
          <a:lstStyle>
            <a:lvl1pPr marL="0" indent="0">
              <a:buNone/>
              <a:defRPr sz="1400">
                <a:solidFill>
                  <a:srgbClr val="13409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63888" y="1275607"/>
            <a:ext cx="5256584" cy="3456830"/>
          </a:xfrm>
        </p:spPr>
        <p:txBody>
          <a:bodyPr/>
          <a:lstStyle>
            <a:lvl1pPr>
              <a:defRPr sz="2200">
                <a:solidFill>
                  <a:srgbClr val="134095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6B24683-F7B8-454B-85B6-A5521123B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8543B5-D602-4778-BC88-7DA72B894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86340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7048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83618"/>
            <a:ext cx="5486400" cy="24842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95533"/>
            <a:ext cx="5486400" cy="328445"/>
          </a:xfrm>
        </p:spPr>
        <p:txBody>
          <a:bodyPr anchor="ctr"/>
          <a:lstStyle>
            <a:lvl1pPr marL="0" indent="0">
              <a:buNone/>
              <a:defRPr sz="1400">
                <a:solidFill>
                  <a:srgbClr val="134095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8A93DC9-944F-446F-942E-C50875150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0D6DA-C593-4A3F-97E0-51AA6A5B0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08432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AB34E-4C6F-46F3-8A94-7F4A20808841}" type="datetimeFigureOut">
              <a:rPr lang="el-GR"/>
              <a:pPr>
                <a:defRPr/>
              </a:pPr>
              <a:t>22/1/24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4017F-872D-48D6-ACAE-D48F5232C59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F7264-83DB-4DB2-8768-E3C6BAA99387}" type="datetimeFigureOut">
              <a:rPr lang="el-GR"/>
              <a:pPr>
                <a:defRPr/>
              </a:pPr>
              <a:t>22/1/24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35FA0-75AA-4A71-B8A8-27E61901D58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4754F-7610-479C-A0C8-697E2FF41368}" type="datetimeFigureOut">
              <a:rPr lang="el-GR"/>
              <a:pPr>
                <a:defRPr/>
              </a:pPr>
              <a:t>22/1/24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32B4C-E86C-4F29-A11B-7B52822A5BD8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E971E-2A79-48D1-AEB0-0654535DB69C}" type="datetimeFigureOut">
              <a:rPr lang="el-GR"/>
              <a:pPr>
                <a:defRPr/>
              </a:pPr>
              <a:t>22/1/24</a:t>
            </a:fld>
            <a:endParaRPr lang="el-G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57F06-236D-40F4-A2F6-59186262A8C1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8A571-7EA9-4DE9-B2C9-52C80BC8F7EE}" type="datetimeFigureOut">
              <a:rPr lang="el-GR"/>
              <a:pPr>
                <a:defRPr/>
              </a:pPr>
              <a:t>22/1/24</a:t>
            </a:fld>
            <a:endParaRPr lang="el-GR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24F0F-3EB9-4E9F-BCE0-5180B6E69EDF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D4182-56D0-449E-8EA2-E6649FA29C20}" type="datetimeFigureOut">
              <a:rPr lang="el-GR"/>
              <a:pPr>
                <a:defRPr/>
              </a:pPr>
              <a:t>22/1/24</a:t>
            </a:fld>
            <a:endParaRPr lang="el-G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996D4-957D-4B75-B38B-9A28E506C229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2F462-9F80-46BB-B989-296406678DA4}" type="datetimeFigureOut">
              <a:rPr lang="el-GR"/>
              <a:pPr>
                <a:defRPr/>
              </a:pPr>
              <a:t>22/1/24</a:t>
            </a:fld>
            <a:endParaRPr lang="el-GR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C8BEF-CF8B-429B-97AF-44C2BD34F61D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1B3EB-849C-4C64-A19F-9F8F9E165337}" type="datetimeFigureOut">
              <a:rPr lang="el-GR"/>
              <a:pPr>
                <a:defRPr/>
              </a:pPr>
              <a:t>22/1/24</a:t>
            </a:fld>
            <a:endParaRPr lang="el-G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60110-0F6E-4333-A842-87979B531CFE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- Light blue">
    <p:bg>
      <p:bgPr>
        <a:solidFill>
          <a:srgbClr val="29AB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F4F75A-2A7A-4941-8B03-9753549CEA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726" y="1306513"/>
            <a:ext cx="1817688" cy="1887537"/>
          </a:xfrm>
        </p:spPr>
        <p:txBody>
          <a:bodyPr anchor="ctr"/>
          <a:lstStyle>
            <a:lvl1pPr marL="0" indent="0">
              <a:buNone/>
              <a:defRPr sz="9000"/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D7B6D5-41AB-412D-935A-441EF6D6F0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1413" y="1306513"/>
            <a:ext cx="5497512" cy="286226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190500" indent="0">
              <a:buNone/>
              <a:defRPr/>
            </a:lvl2pPr>
            <a:lvl3pPr marL="758825" indent="0">
              <a:buNone/>
              <a:defRPr/>
            </a:lvl3pPr>
            <a:lvl4pPr marL="14668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4304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52EBB-D9E7-4763-AE42-CBCAACCC089A}" type="datetimeFigureOut">
              <a:rPr lang="el-GR"/>
              <a:pPr>
                <a:defRPr/>
              </a:pPr>
              <a:t>22/1/24</a:t>
            </a:fld>
            <a:endParaRPr lang="el-G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41781-6305-4C12-A38E-7FDCF231EEAD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E52B5-4E45-47E0-927B-55BA6408A1A5}" type="datetimeFigureOut">
              <a:rPr lang="el-GR"/>
              <a:pPr>
                <a:defRPr/>
              </a:pPr>
              <a:t>22/1/24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E7C95-F122-4632-95F5-25EA8D73D270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4C2F6-9C92-4D52-AC5E-09932666704C}" type="datetimeFigureOut">
              <a:rPr lang="el-GR"/>
              <a:pPr>
                <a:defRPr/>
              </a:pPr>
              <a:t>22/1/24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C9303-52B9-4FC8-AFB5-611823879426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B580-953E-CEF1-973F-501BB239B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4A6FEC-B756-C8E3-2C09-BC7023453A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228F2-1CA4-6990-0798-1C1A8C8F4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239C-C7D3-E94C-B3CE-470AE962BC71}" type="datetimeFigureOut">
              <a:rPr lang="en-FR" smtClean="0"/>
              <a:t>1/22/24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61385-2C80-6572-2D6B-3254C85B1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ACAD2-F5AD-0B9B-D4BD-6D557F842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73CD-614C-634E-B975-260D0F3DB973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206249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1F09F-7454-5CC7-B71F-7F43B353D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C06D3-FBC5-C653-A287-FB51331B2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5C48E-156D-E811-C300-7C693BCD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239C-C7D3-E94C-B3CE-470AE962BC71}" type="datetimeFigureOut">
              <a:rPr lang="en-FR" smtClean="0"/>
              <a:t>1/22/24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961BF-DA0A-0842-49C7-DF2D9624F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E9E6E-1B4D-E05D-C2A7-D3FC7F19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73CD-614C-634E-B975-260D0F3DB973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002611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86E32-ECBA-6E9A-1D11-79D127815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ED4F6-C437-6063-6B0F-B2F079386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4D412-70D6-FC1F-4291-FE8F3F775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239C-C7D3-E94C-B3CE-470AE962BC71}" type="datetimeFigureOut">
              <a:rPr lang="en-FR" smtClean="0"/>
              <a:t>1/22/24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2BBD1-2E00-58B8-E859-D9712F3E5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680D3-4CF0-D7ED-A596-3372315D5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73CD-614C-634E-B975-260D0F3DB973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930899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86E6F-EFFE-18C1-A73A-D310A438B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63F36-B9CC-14C0-2401-AE11C6C80C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2FD40-FA7E-D9FC-1F66-CAABFDD1B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D4C58E-E69B-D34C-6664-0D3D1AF8F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239C-C7D3-E94C-B3CE-470AE962BC71}" type="datetimeFigureOut">
              <a:rPr lang="en-FR" smtClean="0"/>
              <a:t>1/22/24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DC1EE-B7AA-CFEF-009B-B507D3888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7C845-3BF7-93EF-227F-E37F348A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73CD-614C-634E-B975-260D0F3DB973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5623643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824CD-91D2-33C4-401D-F84D01678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75C09-CAB1-F05C-2278-51180AA0A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CFDB8-94D6-2935-F126-3B2048E57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442FD1-0BD7-9645-71BF-4CE5FF854F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2A0145-ABD8-92BA-0FBF-8D3D3927F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1217AB-2B80-CF81-90AD-EB3CC09F0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239C-C7D3-E94C-B3CE-470AE962BC71}" type="datetimeFigureOut">
              <a:rPr lang="en-FR" smtClean="0"/>
              <a:t>1/22/24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0FB216-D398-CA9B-3D4B-7B26784E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C57FA4-BF7B-CB6A-4BF1-180421C60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73CD-614C-634E-B975-260D0F3DB973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7796011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0145C-A531-6C70-370E-199AF5254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023BB8-A276-42C5-0B68-A2060B40C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239C-C7D3-E94C-B3CE-470AE962BC71}" type="datetimeFigureOut">
              <a:rPr lang="en-FR" smtClean="0"/>
              <a:t>1/22/24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E11EC-EE7D-E7F9-8623-8A28720A3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94065A-86C2-F75A-2B05-7E1FFCF7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73CD-614C-634E-B975-260D0F3DB973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1805273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D33B5-3584-6937-522B-A8ED625D8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239C-C7D3-E94C-B3CE-470AE962BC71}" type="datetimeFigureOut">
              <a:rPr lang="en-FR" smtClean="0"/>
              <a:t>1/22/24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82F981-A40C-FEA3-9BF1-AAA3B9461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13B59-0E82-AA1D-AE7F-F23E3505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73CD-614C-634E-B975-260D0F3DB973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37959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200">
                <a:solidFill>
                  <a:srgbClr val="0044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B521D8D-B8C3-49C8-B797-C7B6C20F4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C0DDCCE-847E-4CD9-B074-6CA91056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709F1-6CC7-6053-C1A7-038208CAD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875BE-9446-10AC-C922-343B790AB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4FCDD-3CBD-84A5-3DCB-2983567C0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5CF1F-B33F-53E2-7988-804D9E7EB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239C-C7D3-E94C-B3CE-470AE962BC71}" type="datetimeFigureOut">
              <a:rPr lang="en-FR" smtClean="0"/>
              <a:t>1/22/24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A5FF8-3391-2C6A-B666-624C4137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4639F1-E54F-FF74-53C6-BBF5B1D51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73CD-614C-634E-B975-260D0F3DB973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25549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61A6B-BBDB-14DE-71D6-8121AA996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AD06FD-C8DE-B607-8E90-0D9475EF12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48EBC1-438F-8B37-AE7F-F8A197CFD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C75C8D-EE3A-0890-9121-DCE373E6C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239C-C7D3-E94C-B3CE-470AE962BC71}" type="datetimeFigureOut">
              <a:rPr lang="en-FR" smtClean="0"/>
              <a:t>1/22/24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A33827-FA34-E0AD-0D93-43A1F13B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5075E-26D5-CAAA-33AB-409CD1E26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73CD-614C-634E-B975-260D0F3DB973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863687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4ADD-9250-DE08-5BAD-51FBAF0A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3CBD5A-7DCA-2B67-4721-D814B792D1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FD818-74A1-DD3D-2930-8BAB88C97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239C-C7D3-E94C-B3CE-470AE962BC71}" type="datetimeFigureOut">
              <a:rPr lang="en-FR" smtClean="0"/>
              <a:t>1/22/24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0CFFA-FA63-890B-B318-D5A02EEDF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AF8AC-8EC1-A0C2-A466-C779644AB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73CD-614C-634E-B975-260D0F3DB973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752598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2DC3D6-AD6A-DC42-8A9B-9413B88E80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E8E79E-A37C-E776-2422-E02AEAF67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DF2C9-E827-4631-4D15-BB718BA49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239C-C7D3-E94C-B3CE-470AE962BC71}" type="datetimeFigureOut">
              <a:rPr lang="en-FR" smtClean="0"/>
              <a:t>1/22/24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1A4DC-7A58-9BE9-9CBC-CFB5A890C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1E941-C7FC-F952-FB43-632748D4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73CD-614C-634E-B975-260D0F3DB973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7152020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subTitle" idx="1"/>
          </p:nvPr>
        </p:nvSpPr>
        <p:spPr>
          <a:xfrm>
            <a:off x="395536" y="2187282"/>
            <a:ext cx="8352928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095"/>
              </a:buClr>
              <a:buSzPts val="4160"/>
              <a:buFont typeface="Arial"/>
              <a:buNone/>
              <a:defRPr b="0">
                <a:solidFill>
                  <a:srgbClr val="004494"/>
                </a:solidFill>
              </a:defRPr>
            </a:lvl1pPr>
            <a:lvl2pPr lvl="1" algn="l">
              <a:spcBef>
                <a:spcPts val="1700"/>
              </a:spcBef>
              <a:spcAft>
                <a:spcPts val="0"/>
              </a:spcAft>
              <a:buSzPts val="2340"/>
              <a:buChar char="•"/>
              <a:defRPr/>
            </a:lvl2pPr>
            <a:lvl3pPr lvl="2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/>
          <p:nvPr/>
        </p:nvSpPr>
        <p:spPr>
          <a:xfrm>
            <a:off x="0" y="4796971"/>
            <a:ext cx="9144000" cy="34652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" name="Google Shape;2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95770" y="4800218"/>
            <a:ext cx="1162957" cy="34328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72117" y="4843344"/>
            <a:ext cx="35131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  <p:pic>
        <p:nvPicPr>
          <p:cNvPr id="23" name="Google Shape;23;p9" descr="A picture containing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431" y="195415"/>
            <a:ext cx="2956757" cy="916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1526" y="86916"/>
            <a:ext cx="1505820" cy="102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390" y="2971299"/>
            <a:ext cx="8986610" cy="2145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4685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body" idx="1"/>
          </p:nvPr>
        </p:nvSpPr>
        <p:spPr>
          <a:xfrm>
            <a:off x="381000" y="1275160"/>
            <a:ext cx="8439150" cy="3359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SzPts val="2970"/>
              <a:buFont typeface="Arial"/>
              <a:buNone/>
              <a:defRPr sz="2200">
                <a:solidFill>
                  <a:srgbClr val="0044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68935" algn="l">
              <a:spcBef>
                <a:spcPts val="850"/>
              </a:spcBef>
              <a:spcAft>
                <a:spcPts val="0"/>
              </a:spcAft>
              <a:buSzPts val="221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ftr" idx="11"/>
          </p:nvPr>
        </p:nvSpPr>
        <p:spPr>
          <a:xfrm>
            <a:off x="72117" y="4843344"/>
            <a:ext cx="35131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12"/>
          <p:cNvSpPr txBox="1">
            <a:spLocks noGrp="1"/>
          </p:cNvSpPr>
          <p:nvPr>
            <p:ph type="sldNum" idx="12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24023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- Blue">
  <p:cSld name="Section divider- Blue">
    <p:bg>
      <p:bgPr>
        <a:solidFill>
          <a:srgbClr val="00449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593726" y="1306513"/>
            <a:ext cx="1817688" cy="1887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800"/>
              </a:spcBef>
              <a:spcAft>
                <a:spcPts val="0"/>
              </a:spcAft>
              <a:buSzPts val="12150"/>
              <a:buFont typeface="Arial"/>
              <a:buNone/>
              <a:defRPr sz="9000"/>
            </a:lvl1pPr>
            <a:lvl2pPr marL="914400" lvl="1" indent="-377190" algn="l">
              <a:spcBef>
                <a:spcPts val="900"/>
              </a:spcBef>
              <a:spcAft>
                <a:spcPts val="0"/>
              </a:spcAft>
              <a:buSzPts val="2340"/>
              <a:buChar char="•"/>
              <a:defRPr/>
            </a:lvl2pPr>
            <a:lvl3pPr marL="1371600" lvl="2" indent="-342900" algn="l"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body" idx="2"/>
          </p:nvPr>
        </p:nvSpPr>
        <p:spPr>
          <a:xfrm>
            <a:off x="2411413" y="1306513"/>
            <a:ext cx="5497512" cy="286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SzPts val="4320"/>
              <a:buFont typeface="Arial"/>
              <a:buNone/>
              <a:defRPr/>
            </a:lvl1pPr>
            <a:lvl2pPr marL="914400" lvl="1" indent="-228600" algn="l">
              <a:spcBef>
                <a:spcPts val="850"/>
              </a:spcBef>
              <a:spcAft>
                <a:spcPts val="0"/>
              </a:spcAft>
              <a:buSzPts val="2210"/>
              <a:buFont typeface="Arial"/>
              <a:buNone/>
              <a:defRPr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15027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- Light blue">
  <p:cSld name="Section divider- Light blue">
    <p:bg>
      <p:bgPr>
        <a:solidFill>
          <a:srgbClr val="29ABE2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>
            <a:spLocks noGrp="1"/>
          </p:cNvSpPr>
          <p:nvPr>
            <p:ph type="body" idx="1"/>
          </p:nvPr>
        </p:nvSpPr>
        <p:spPr>
          <a:xfrm>
            <a:off x="593726" y="1306513"/>
            <a:ext cx="1817688" cy="1887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800"/>
              </a:spcBef>
              <a:spcAft>
                <a:spcPts val="0"/>
              </a:spcAft>
              <a:buSzPts val="12150"/>
              <a:buFont typeface="Arial"/>
              <a:buNone/>
              <a:defRPr sz="9000"/>
            </a:lvl1pPr>
            <a:lvl2pPr marL="914400" lvl="1" indent="-377190" algn="l">
              <a:spcBef>
                <a:spcPts val="900"/>
              </a:spcBef>
              <a:spcAft>
                <a:spcPts val="0"/>
              </a:spcAft>
              <a:buSzPts val="2340"/>
              <a:buChar char="•"/>
              <a:defRPr/>
            </a:lvl2pPr>
            <a:lvl3pPr marL="1371600" lvl="2" indent="-342900" algn="l">
              <a:spcBef>
                <a:spcPts val="54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body" idx="2"/>
          </p:nvPr>
        </p:nvSpPr>
        <p:spPr>
          <a:xfrm>
            <a:off x="2411413" y="1306513"/>
            <a:ext cx="5497512" cy="2862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SzPts val="4320"/>
              <a:buFont typeface="Arial"/>
              <a:buNone/>
              <a:defRPr/>
            </a:lvl1pPr>
            <a:lvl2pPr marL="914400" lvl="1" indent="-228600" algn="l">
              <a:spcBef>
                <a:spcPts val="850"/>
              </a:spcBef>
              <a:spcAft>
                <a:spcPts val="0"/>
              </a:spcAft>
              <a:buSzPts val="2210"/>
              <a:buFont typeface="Arial"/>
              <a:buNone/>
              <a:defRPr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1016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grey background">
  <p:cSld name="Title and Content_grey background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/>
          <p:nvPr/>
        </p:nvSpPr>
        <p:spPr>
          <a:xfrm>
            <a:off x="0" y="1151906"/>
            <a:ext cx="9144000" cy="3574473"/>
          </a:xfrm>
          <a:prstGeom prst="rect">
            <a:avLst/>
          </a:prstGeom>
          <a:solidFill>
            <a:srgbClr val="D9DADB"/>
          </a:solidFill>
          <a:ln w="25400" cap="flat" cmpd="sng">
            <a:solidFill>
              <a:srgbClr val="D9DAD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" name="Google Shape;38;p15"/>
          <p:cNvSpPr txBox="1">
            <a:spLocks noGrp="1"/>
          </p:cNvSpPr>
          <p:nvPr>
            <p:ph type="title"/>
          </p:nvPr>
        </p:nvSpPr>
        <p:spPr>
          <a:xfrm>
            <a:off x="3063240" y="182613"/>
            <a:ext cx="4604386" cy="864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4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1"/>
          </p:nvPr>
        </p:nvSpPr>
        <p:spPr>
          <a:xfrm>
            <a:off x="381000" y="1275160"/>
            <a:ext cx="8439150" cy="3359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SzPts val="2970"/>
              <a:buFont typeface="Arial"/>
              <a:buNone/>
              <a:defRPr sz="2200">
                <a:solidFill>
                  <a:srgbClr val="0044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68935" algn="l">
              <a:spcBef>
                <a:spcPts val="850"/>
              </a:spcBef>
              <a:spcAft>
                <a:spcPts val="0"/>
              </a:spcAft>
              <a:buSzPts val="221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ftr" idx="11"/>
          </p:nvPr>
        </p:nvSpPr>
        <p:spPr>
          <a:xfrm>
            <a:off x="72117" y="4843344"/>
            <a:ext cx="35131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" name="Google Shape;41;p15"/>
          <p:cNvSpPr txBox="1">
            <a:spLocks noGrp="1"/>
          </p:cNvSpPr>
          <p:nvPr>
            <p:ph type="sldNum" idx="12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8250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6"/>
          <p:cNvSpPr txBox="1">
            <a:spLocks noGrp="1"/>
          </p:cNvSpPr>
          <p:nvPr>
            <p:ph type="title"/>
          </p:nvPr>
        </p:nvSpPr>
        <p:spPr>
          <a:xfrm>
            <a:off x="722313" y="3060617"/>
            <a:ext cx="7772400" cy="1234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200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0044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1"/>
          </p:nvPr>
        </p:nvSpPr>
        <p:spPr>
          <a:xfrm>
            <a:off x="722313" y="1935476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700"/>
              <a:buFont typeface="Arial"/>
              <a:buNone/>
              <a:defRPr sz="2000">
                <a:solidFill>
                  <a:srgbClr val="004494"/>
                </a:solidFill>
              </a:defRPr>
            </a:lvl1pPr>
            <a:lvl2pPr marL="914400" lvl="1" indent="-228600" algn="l">
              <a:spcBef>
                <a:spcPts val="900"/>
              </a:spcBef>
              <a:spcAft>
                <a:spcPts val="0"/>
              </a:spcAft>
              <a:buSzPts val="2340"/>
              <a:buFont typeface="Arial"/>
              <a:buNone/>
              <a:defRPr sz="1800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ftr" idx="11"/>
          </p:nvPr>
        </p:nvSpPr>
        <p:spPr>
          <a:xfrm>
            <a:off x="72117" y="4843344"/>
            <a:ext cx="35131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" name="Google Shape;46;p16"/>
          <p:cNvSpPr txBox="1">
            <a:spLocks noGrp="1"/>
          </p:cNvSpPr>
          <p:nvPr>
            <p:ph type="sldNum" idx="12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877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48F83C-EB2D-4F33-869B-E9886D915297}"/>
              </a:ext>
            </a:extLst>
          </p:cNvPr>
          <p:cNvSpPr/>
          <p:nvPr userDrawn="1"/>
        </p:nvSpPr>
        <p:spPr>
          <a:xfrm>
            <a:off x="0" y="1151906"/>
            <a:ext cx="9144000" cy="3574473"/>
          </a:xfrm>
          <a:prstGeom prst="rect">
            <a:avLst/>
          </a:prstGeom>
          <a:solidFill>
            <a:srgbClr val="D9DADB"/>
          </a:solidFill>
          <a:ln>
            <a:solidFill>
              <a:srgbClr val="D9DA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3240" y="182613"/>
            <a:ext cx="4604386" cy="864394"/>
          </a:xfrm>
          <a:prstGeom prst="rect">
            <a:avLst/>
          </a:prstGeom>
          <a:noFill/>
        </p:spPr>
        <p:txBody>
          <a:bodyPr/>
          <a:lstStyle>
            <a:lvl1pPr>
              <a:defRPr baseline="0">
                <a:solidFill>
                  <a:srgbClr val="00449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solidFill>
                  <a:srgbClr val="0044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B521D8D-B8C3-49C8-B797-C7B6C20F4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C0DDCCE-847E-4CD9-B074-6CA91056E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372209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7"/>
          <p:cNvSpPr txBox="1">
            <a:spLocks noGrp="1"/>
          </p:cNvSpPr>
          <p:nvPr>
            <p:ph type="title"/>
          </p:nvPr>
        </p:nvSpPr>
        <p:spPr>
          <a:xfrm>
            <a:off x="323851" y="171980"/>
            <a:ext cx="7343775" cy="864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4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body" idx="1"/>
          </p:nvPr>
        </p:nvSpPr>
        <p:spPr>
          <a:xfrm>
            <a:off x="4644008" y="1275607"/>
            <a:ext cx="4176464" cy="3456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SzPts val="2970"/>
              <a:buFont typeface="Arial"/>
              <a:buNone/>
              <a:defRPr sz="2200">
                <a:solidFill>
                  <a:srgbClr val="0044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68935" algn="l">
              <a:spcBef>
                <a:spcPts val="850"/>
              </a:spcBef>
              <a:spcAft>
                <a:spcPts val="0"/>
              </a:spcAft>
              <a:buSzPts val="221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body" idx="2"/>
          </p:nvPr>
        </p:nvSpPr>
        <p:spPr>
          <a:xfrm>
            <a:off x="323528" y="1275607"/>
            <a:ext cx="4176464" cy="3456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SzPts val="2970"/>
              <a:buFont typeface="Arial"/>
              <a:buNone/>
              <a:defRPr sz="2200">
                <a:solidFill>
                  <a:srgbClr val="0044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68935" algn="l">
              <a:spcBef>
                <a:spcPts val="850"/>
              </a:spcBef>
              <a:spcAft>
                <a:spcPts val="0"/>
              </a:spcAft>
              <a:buSzPts val="221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ftr" idx="11"/>
          </p:nvPr>
        </p:nvSpPr>
        <p:spPr>
          <a:xfrm>
            <a:off x="72117" y="4843344"/>
            <a:ext cx="35131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17"/>
          <p:cNvSpPr txBox="1">
            <a:spLocks noGrp="1"/>
          </p:cNvSpPr>
          <p:nvPr>
            <p:ph type="sldNum" idx="12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47891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322511" y="1275606"/>
            <a:ext cx="4173860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700"/>
              <a:buFont typeface="Arial"/>
              <a:buNone/>
              <a:defRPr sz="2000" b="1">
                <a:solidFill>
                  <a:srgbClr val="004494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600"/>
              <a:buFont typeface="Arial"/>
              <a:buNone/>
              <a:defRPr sz="2000" b="1"/>
            </a:lvl2pPr>
            <a:lvl3pPr marL="1371600" lvl="2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body" idx="2"/>
          </p:nvPr>
        </p:nvSpPr>
        <p:spPr>
          <a:xfrm>
            <a:off x="4644009" y="1275606"/>
            <a:ext cx="4175447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700"/>
              <a:buFont typeface="Arial"/>
              <a:buNone/>
              <a:defRPr sz="2000" b="1">
                <a:solidFill>
                  <a:srgbClr val="004494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600"/>
              <a:buFont typeface="Arial"/>
              <a:buNone/>
              <a:defRPr sz="2000" b="1"/>
            </a:lvl2pPr>
            <a:lvl3pPr marL="1371600" lvl="2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title"/>
          </p:nvPr>
        </p:nvSpPr>
        <p:spPr>
          <a:xfrm>
            <a:off x="323528" y="171980"/>
            <a:ext cx="7344816" cy="86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4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3"/>
          </p:nvPr>
        </p:nvSpPr>
        <p:spPr>
          <a:xfrm>
            <a:off x="4644008" y="1815667"/>
            <a:ext cx="4176464" cy="2916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SzPts val="2970"/>
              <a:buFont typeface="Arial"/>
              <a:buNone/>
              <a:defRPr sz="2200">
                <a:solidFill>
                  <a:srgbClr val="0044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68935" algn="l">
              <a:spcBef>
                <a:spcPts val="850"/>
              </a:spcBef>
              <a:spcAft>
                <a:spcPts val="0"/>
              </a:spcAft>
              <a:buSzPts val="221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body" idx="4"/>
          </p:nvPr>
        </p:nvSpPr>
        <p:spPr>
          <a:xfrm>
            <a:off x="323528" y="1815667"/>
            <a:ext cx="4176464" cy="2916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SzPts val="2970"/>
              <a:buFont typeface="Arial"/>
              <a:buNone/>
              <a:defRPr sz="2200">
                <a:solidFill>
                  <a:srgbClr val="0044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68935" algn="l">
              <a:spcBef>
                <a:spcPts val="850"/>
              </a:spcBef>
              <a:spcAft>
                <a:spcPts val="0"/>
              </a:spcAft>
              <a:buSzPts val="221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72117" y="4843344"/>
            <a:ext cx="35131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80704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323528" y="161347"/>
            <a:ext cx="7344816" cy="86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44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72117" y="4843344"/>
            <a:ext cx="35131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41395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467545" y="1275607"/>
            <a:ext cx="3008313" cy="5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044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>
            <a:off x="457201" y="1869672"/>
            <a:ext cx="3008313" cy="2862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890"/>
              <a:buFont typeface="Arial"/>
              <a:buNone/>
              <a:defRPr sz="1400">
                <a:solidFill>
                  <a:srgbClr val="004494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560"/>
              <a:buFont typeface="Arial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body" idx="2"/>
          </p:nvPr>
        </p:nvSpPr>
        <p:spPr>
          <a:xfrm>
            <a:off x="3563888" y="1275607"/>
            <a:ext cx="5256584" cy="3456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40"/>
              </a:spcBef>
              <a:spcAft>
                <a:spcPts val="0"/>
              </a:spcAft>
              <a:buSzPts val="2970"/>
              <a:buFont typeface="Arial"/>
              <a:buNone/>
              <a:defRPr sz="2200">
                <a:solidFill>
                  <a:srgbClr val="0044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68935" algn="l">
              <a:spcBef>
                <a:spcPts val="850"/>
              </a:spcBef>
              <a:spcAft>
                <a:spcPts val="0"/>
              </a:spcAft>
              <a:buSzPts val="2210"/>
              <a:buFont typeface="Arial"/>
              <a:buChar char="•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72117" y="4843344"/>
            <a:ext cx="35131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87599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>
            <a:off x="1792288" y="387048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100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0449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10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13409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22"/>
          <p:cNvSpPr>
            <a:spLocks noGrp="1"/>
          </p:cNvSpPr>
          <p:nvPr>
            <p:ph type="pic" idx="2"/>
          </p:nvPr>
        </p:nvSpPr>
        <p:spPr>
          <a:xfrm>
            <a:off x="1792288" y="1383618"/>
            <a:ext cx="5486400" cy="2484276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22"/>
          <p:cNvSpPr txBox="1">
            <a:spLocks noGrp="1"/>
          </p:cNvSpPr>
          <p:nvPr>
            <p:ph type="body" idx="1"/>
          </p:nvPr>
        </p:nvSpPr>
        <p:spPr>
          <a:xfrm>
            <a:off x="1792288" y="4295533"/>
            <a:ext cx="5486400" cy="328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890"/>
              <a:buFont typeface="Arial"/>
              <a:buNone/>
              <a:defRPr sz="1400">
                <a:solidFill>
                  <a:srgbClr val="134095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560"/>
              <a:buFont typeface="Arial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72117" y="4843344"/>
            <a:ext cx="35131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6206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60617"/>
            <a:ext cx="7772400" cy="123493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449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3547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4494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CCAD0-A7ED-40BA-B30D-A7B570F86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7C596A-EEF3-481E-8C26-2D7FBFEFC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1" y="171980"/>
            <a:ext cx="7343775" cy="8643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644008" y="1275607"/>
            <a:ext cx="4176464" cy="3456830"/>
          </a:xfrm>
        </p:spPr>
        <p:txBody>
          <a:bodyPr/>
          <a:lstStyle>
            <a:lvl1pPr>
              <a:defRPr sz="2200">
                <a:solidFill>
                  <a:srgbClr val="0044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323528" y="1275607"/>
            <a:ext cx="4176464" cy="3456830"/>
          </a:xfrm>
        </p:spPr>
        <p:txBody>
          <a:bodyPr/>
          <a:lstStyle>
            <a:lvl1pPr>
              <a:defRPr sz="2200">
                <a:solidFill>
                  <a:srgbClr val="0044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B0142E-3B9E-47DD-AEB4-4C3C3F02BE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3ECEB9-254D-4DF5-8BFC-80B0036B5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511" y="1275606"/>
            <a:ext cx="4173860" cy="479822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rgbClr val="00449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275606"/>
            <a:ext cx="4175447" cy="479822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rgbClr val="00449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528" y="171980"/>
            <a:ext cx="7344816" cy="8646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44008" y="1815667"/>
            <a:ext cx="4176464" cy="2916770"/>
          </a:xfrm>
        </p:spPr>
        <p:txBody>
          <a:bodyPr/>
          <a:lstStyle>
            <a:lvl1pPr>
              <a:defRPr sz="2200">
                <a:solidFill>
                  <a:srgbClr val="0044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323528" y="1815667"/>
            <a:ext cx="4176464" cy="2916770"/>
          </a:xfrm>
        </p:spPr>
        <p:txBody>
          <a:bodyPr/>
          <a:lstStyle>
            <a:lvl1pPr>
              <a:defRPr sz="2200">
                <a:solidFill>
                  <a:srgbClr val="00449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548D56A-11C2-43E1-9C50-1EA3E3C1EAE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C80ED8A-A803-4E04-B645-0837092B6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61347"/>
            <a:ext cx="7344816" cy="8646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449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5ECDE6C-6218-4FDC-9518-ACF599CB2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307790-F747-482D-9088-5283488CB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75160"/>
            <a:ext cx="8439150" cy="335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err="1"/>
              <a:t>Mastertextformat</a:t>
            </a:r>
            <a:r>
              <a:rPr lang="en-GB" altLang="en-US" dirty="0"/>
              <a:t> </a:t>
            </a:r>
            <a:r>
              <a:rPr lang="en-GB" altLang="en-US" dirty="0" err="1"/>
              <a:t>bearbeiten</a:t>
            </a:r>
            <a:endParaRPr lang="en-GB" altLang="en-US" dirty="0"/>
          </a:p>
          <a:p>
            <a:pPr lvl="1"/>
            <a:r>
              <a:rPr lang="en-GB" altLang="en-US" dirty="0" err="1"/>
              <a:t>Zweite</a:t>
            </a:r>
            <a:r>
              <a:rPr lang="en-GB" altLang="en-US" dirty="0"/>
              <a:t> </a:t>
            </a:r>
            <a:r>
              <a:rPr lang="en-GB" altLang="en-US" dirty="0" err="1"/>
              <a:t>Ebene</a:t>
            </a:r>
            <a:endParaRPr lang="en-GB" altLang="en-US" dirty="0"/>
          </a:p>
          <a:p>
            <a:pPr lvl="2"/>
            <a:r>
              <a:rPr lang="en-GB" altLang="en-US" dirty="0" err="1"/>
              <a:t>Dritte</a:t>
            </a:r>
            <a:r>
              <a:rPr lang="en-GB" altLang="en-US" dirty="0"/>
              <a:t> </a:t>
            </a:r>
            <a:r>
              <a:rPr lang="en-GB" altLang="en-US" dirty="0" err="1"/>
              <a:t>Ebene</a:t>
            </a:r>
            <a:endParaRPr lang="en-GB" altLang="en-US" dirty="0"/>
          </a:p>
          <a:p>
            <a:pPr lvl="3"/>
            <a:r>
              <a:rPr lang="en-GB" altLang="en-US" dirty="0" err="1"/>
              <a:t>Vierte</a:t>
            </a:r>
            <a:r>
              <a:rPr lang="en-GB" altLang="en-US" dirty="0"/>
              <a:t> </a:t>
            </a:r>
            <a:r>
              <a:rPr lang="en-GB" altLang="en-US" dirty="0" err="1"/>
              <a:t>Ebene</a:t>
            </a:r>
            <a:endParaRPr lang="en-GB" altLang="en-US" dirty="0"/>
          </a:p>
          <a:p>
            <a:pPr lvl="4"/>
            <a:r>
              <a:rPr lang="en-GB" altLang="en-US" dirty="0" err="1"/>
              <a:t>Fünfte</a:t>
            </a:r>
            <a:r>
              <a:rPr lang="en-GB" altLang="en-US" dirty="0"/>
              <a:t> </a:t>
            </a:r>
            <a:r>
              <a:rPr lang="en-GB" altLang="en-US" dirty="0" err="1"/>
              <a:t>Ebene</a:t>
            </a:r>
            <a:endParaRPr lang="en-GB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1CDC07-BFC0-4892-9337-6ED79ED1F02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70" y="86916"/>
            <a:ext cx="1041576" cy="709080"/>
          </a:xfrm>
          <a:prstGeom prst="rect">
            <a:avLst/>
          </a:prstGeom>
        </p:spPr>
      </p:pic>
      <p:sp>
        <p:nvSpPr>
          <p:cNvPr id="13" name="Rechteck 6">
            <a:extLst>
              <a:ext uri="{FF2B5EF4-FFF2-40B4-BE49-F238E27FC236}">
                <a16:creationId xmlns:a16="http://schemas.microsoft.com/office/drawing/2014/main" id="{643BDE3F-CF7E-457D-9AFE-ABC428AF5937}"/>
              </a:ext>
            </a:extLst>
          </p:cNvPr>
          <p:cNvSpPr/>
          <p:nvPr userDrawn="1"/>
        </p:nvSpPr>
        <p:spPr>
          <a:xfrm>
            <a:off x="0" y="4796971"/>
            <a:ext cx="9144000" cy="34652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Grafik 7">
            <a:extLst>
              <a:ext uri="{FF2B5EF4-FFF2-40B4-BE49-F238E27FC236}">
                <a16:creationId xmlns:a16="http://schemas.microsoft.com/office/drawing/2014/main" id="{5CE8A87F-5C61-4687-AAA6-3F3CFE0A981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70" y="4800218"/>
            <a:ext cx="1162957" cy="343282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192EF23-F212-48F3-A86B-2F19634E8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C9B3E24-3E99-4E01-8775-9D66E9C93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12506CEF-E02D-C24B-AB47-0DD1D0FAEBB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97432" y="195416"/>
            <a:ext cx="1937426" cy="6005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78" r:id="rId2"/>
    <p:sldLayoutId id="2147484179" r:id="rId3"/>
    <p:sldLayoutId id="2147484138" r:id="rId4"/>
    <p:sldLayoutId id="2147484180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4494"/>
          </a:solidFill>
          <a:latin typeface="Arial" panose="020B0604020202020204" pitchFamily="34" charset="0"/>
          <a:ea typeface="MS PGothic" pitchFamily="34" charset="-128"/>
          <a:cs typeface="MS PGothic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5pPr>
      <a:lvl6pPr marL="4572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6pPr>
      <a:lvl7pPr marL="9144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7pPr>
      <a:lvl8pPr marL="13716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8pPr>
      <a:lvl9pPr marL="18288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Clr>
          <a:srgbClr val="004494"/>
        </a:buClr>
        <a:buSzPct val="135000"/>
        <a:buNone/>
        <a:defRPr sz="32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568325" indent="-377825" algn="l" rtl="0" eaLnBrk="0" fontAlgn="base" hangingPunct="0">
        <a:spcBef>
          <a:spcPct val="50000"/>
        </a:spcBef>
        <a:spcAft>
          <a:spcPct val="0"/>
        </a:spcAft>
        <a:buClr>
          <a:srgbClr val="004494"/>
        </a:buClr>
        <a:buSzPct val="130000"/>
        <a:buChar char="•"/>
        <a:defRPr sz="17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987425" indent="-228600" algn="l" rtl="0" eaLnBrk="0" fontAlgn="base" hangingPunct="0">
        <a:spcBef>
          <a:spcPct val="30000"/>
        </a:spcBef>
        <a:spcAft>
          <a:spcPct val="0"/>
        </a:spcAft>
        <a:buChar char="–"/>
        <a:defRPr sz="16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954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11455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717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6pPr>
      <a:lvl7pPr marL="30289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7pPr>
      <a:lvl8pPr marL="34861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8pPr>
      <a:lvl9pPr marL="39433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1" y="86916"/>
            <a:ext cx="7343775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err="1"/>
              <a:t>Mastertitelformat</a:t>
            </a:r>
            <a:r>
              <a:rPr lang="en-GB" altLang="en-US" dirty="0"/>
              <a:t> </a:t>
            </a:r>
            <a:r>
              <a:rPr lang="en-GB" altLang="en-US" dirty="0" err="1"/>
              <a:t>bearbeiten</a:t>
            </a:r>
            <a:endParaRPr lang="en-GB" altLang="en-US" dirty="0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75160"/>
            <a:ext cx="8439150" cy="335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err="1"/>
              <a:t>Mastertextformat</a:t>
            </a:r>
            <a:r>
              <a:rPr lang="en-GB" altLang="en-US" dirty="0"/>
              <a:t> </a:t>
            </a:r>
            <a:r>
              <a:rPr lang="en-GB" altLang="en-US" dirty="0" err="1"/>
              <a:t>bearbeiten</a:t>
            </a:r>
            <a:endParaRPr lang="en-GB" altLang="en-US" dirty="0"/>
          </a:p>
          <a:p>
            <a:pPr lvl="1"/>
            <a:r>
              <a:rPr lang="en-GB" altLang="en-US" dirty="0" err="1"/>
              <a:t>Zweite</a:t>
            </a:r>
            <a:r>
              <a:rPr lang="en-GB" altLang="en-US" dirty="0"/>
              <a:t> </a:t>
            </a:r>
            <a:r>
              <a:rPr lang="en-GB" altLang="en-US" dirty="0" err="1"/>
              <a:t>Ebene</a:t>
            </a:r>
            <a:endParaRPr lang="en-GB" altLang="en-US" dirty="0"/>
          </a:p>
          <a:p>
            <a:pPr lvl="2"/>
            <a:r>
              <a:rPr lang="en-GB" altLang="en-US" dirty="0" err="1"/>
              <a:t>Dritte</a:t>
            </a:r>
            <a:r>
              <a:rPr lang="en-GB" altLang="en-US" dirty="0"/>
              <a:t> </a:t>
            </a:r>
            <a:r>
              <a:rPr lang="en-GB" altLang="en-US" dirty="0" err="1"/>
              <a:t>Ebene</a:t>
            </a:r>
            <a:endParaRPr lang="en-GB" altLang="en-US" dirty="0"/>
          </a:p>
          <a:p>
            <a:pPr lvl="3"/>
            <a:r>
              <a:rPr lang="en-GB" altLang="en-US" dirty="0" err="1"/>
              <a:t>Vierte</a:t>
            </a:r>
            <a:r>
              <a:rPr lang="en-GB" altLang="en-US" dirty="0"/>
              <a:t> </a:t>
            </a:r>
            <a:r>
              <a:rPr lang="en-GB" altLang="en-US" dirty="0" err="1"/>
              <a:t>Ebene</a:t>
            </a:r>
            <a:endParaRPr lang="en-GB" altLang="en-US" dirty="0"/>
          </a:p>
          <a:p>
            <a:pPr lvl="4"/>
            <a:r>
              <a:rPr lang="en-GB" altLang="en-US" dirty="0" err="1"/>
              <a:t>Fünfte</a:t>
            </a:r>
            <a:r>
              <a:rPr lang="en-GB" altLang="en-US" dirty="0"/>
              <a:t> </a:t>
            </a:r>
            <a:r>
              <a:rPr lang="en-GB" altLang="en-US" dirty="0" err="1"/>
              <a:t>Ebene</a:t>
            </a:r>
            <a:endParaRPr lang="en-GB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1CDC07-BFC0-4892-9337-6ED79ED1F02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526" y="86916"/>
            <a:ext cx="1505820" cy="1025126"/>
          </a:xfrm>
          <a:prstGeom prst="rect">
            <a:avLst/>
          </a:prstGeom>
        </p:spPr>
      </p:pic>
      <p:sp>
        <p:nvSpPr>
          <p:cNvPr id="14" name="Rechteck 6">
            <a:extLst>
              <a:ext uri="{FF2B5EF4-FFF2-40B4-BE49-F238E27FC236}">
                <a16:creationId xmlns:a16="http://schemas.microsoft.com/office/drawing/2014/main" id="{8E13EAB9-8CB4-4722-804B-AB30BC85C586}"/>
              </a:ext>
            </a:extLst>
          </p:cNvPr>
          <p:cNvSpPr/>
          <p:nvPr userDrawn="1"/>
        </p:nvSpPr>
        <p:spPr>
          <a:xfrm>
            <a:off x="0" y="4796971"/>
            <a:ext cx="9144000" cy="34652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Grafik 7">
            <a:extLst>
              <a:ext uri="{FF2B5EF4-FFF2-40B4-BE49-F238E27FC236}">
                <a16:creationId xmlns:a16="http://schemas.microsoft.com/office/drawing/2014/main" id="{7195F7A7-8C2D-483E-B836-43B8F053C3B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70" y="4800218"/>
            <a:ext cx="1162957" cy="343282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561447BC-151F-485B-B1C3-751F6791F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117" y="4843344"/>
            <a:ext cx="3513120" cy="273844"/>
          </a:xfrm>
          <a:prstGeom prst="rect">
            <a:avLst/>
          </a:prstGeom>
        </p:spPr>
        <p:txBody>
          <a:bodyPr/>
          <a:lstStyle>
            <a:lvl1pPr algn="l">
              <a:defRPr sz="105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&lt;Event&gt;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&lt;Date&gt; </a:t>
            </a:r>
            <a:r>
              <a:rPr lang="en-GB" kern="0" dirty="0">
                <a:latin typeface="Arial" panose="020B0604020202020204" pitchFamily="34" charset="0"/>
                <a:cs typeface="Arial" panose="020B0604020202020204" pitchFamily="34" charset="0"/>
              </a:rPr>
              <a:t>• &lt;Location&gt; • &lt;Speaker&gt;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F26529A-FE9E-468F-94B5-859492DDB5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35FA0-75AA-4A71-B8A8-27E61901D58A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063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004494"/>
          </a:solidFill>
          <a:latin typeface="Arial" panose="020B0604020202020204" pitchFamily="34" charset="0"/>
          <a:ea typeface="MS PGothic" pitchFamily="34" charset="-128"/>
          <a:cs typeface="MS PGothic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2200" b="1">
          <a:solidFill>
            <a:srgbClr val="FFFFFF"/>
          </a:solidFill>
          <a:latin typeface="Arial" charset="0"/>
          <a:ea typeface="MS PGothic" pitchFamily="34" charset="-128"/>
          <a:cs typeface="MS PGothic"/>
        </a:defRPr>
      </a:lvl5pPr>
      <a:lvl6pPr marL="4572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6pPr>
      <a:lvl7pPr marL="9144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7pPr>
      <a:lvl8pPr marL="13716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8pPr>
      <a:lvl9pPr marL="1828800" algn="l" rtl="0" eaLnBrk="1" fontAlgn="base" hangingPunct="1">
        <a:spcBef>
          <a:spcPct val="50000"/>
        </a:spcBef>
        <a:spcAft>
          <a:spcPct val="0"/>
        </a:spcAft>
        <a:defRPr sz="2200" b="1">
          <a:solidFill>
            <a:srgbClr val="134095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34095"/>
        </a:buClr>
        <a:buSzPct val="135000"/>
        <a:buChar char="•"/>
        <a:defRPr sz="3200" b="1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568325" indent="-377825" algn="l" rtl="0" eaLnBrk="0" fontAlgn="base" hangingPunct="0">
        <a:spcBef>
          <a:spcPct val="50000"/>
        </a:spcBef>
        <a:spcAft>
          <a:spcPct val="0"/>
        </a:spcAft>
        <a:buClr>
          <a:srgbClr val="134095"/>
        </a:buClr>
        <a:buSzPct val="130000"/>
        <a:buChar char="•"/>
        <a:defRPr sz="17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987425" indent="-228600" algn="l" rtl="0" eaLnBrk="0" fontAlgn="base" hangingPunct="0">
        <a:spcBef>
          <a:spcPct val="30000"/>
        </a:spcBef>
        <a:spcAft>
          <a:spcPct val="0"/>
        </a:spcAft>
        <a:buChar char="–"/>
        <a:defRPr sz="16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954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11455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717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6pPr>
      <a:lvl7pPr marL="30289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7pPr>
      <a:lvl8pPr marL="34861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8pPr>
      <a:lvl9pPr marL="394335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Times New Roman" pitchFamily="1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l-GR" alt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l-G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F7A69DA6-79E6-441F-B6D7-87D5C2698F42}" type="datetimeFigureOut">
              <a:rPr lang="el-GR"/>
              <a:pPr>
                <a:defRPr/>
              </a:pPr>
              <a:t>22/1/24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33C310D3-220C-4F67-B793-96D0F2AD788C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325ED7-73A0-A52F-6FD4-614B5A990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D31A1-5C3F-1B58-B0DC-E70BC4C60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93DE9-D18B-61B6-117B-B8CDAE81B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E239C-C7D3-E94C-B3CE-470AE962BC71}" type="datetimeFigureOut">
              <a:rPr lang="en-FR" smtClean="0"/>
              <a:t>1/22/24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98027-7171-EA0D-F899-1E0EBF06D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EA423-D7A6-6FD1-3E75-B06912F0D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073CD-614C-634E-B975-260D0F3DB973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2130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body" idx="1"/>
          </p:nvPr>
        </p:nvSpPr>
        <p:spPr>
          <a:xfrm>
            <a:off x="381000" y="1275160"/>
            <a:ext cx="8439150" cy="3359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rgbClr val="004494"/>
              </a:buClr>
              <a:buSzPts val="432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935" algn="l" rtl="0">
              <a:spcBef>
                <a:spcPts val="850"/>
              </a:spcBef>
              <a:spcAft>
                <a:spcPts val="0"/>
              </a:spcAft>
              <a:buClr>
                <a:srgbClr val="004494"/>
              </a:buClr>
              <a:buSzPts val="221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11" name="Google Shape;11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95770" y="86916"/>
            <a:ext cx="1041576" cy="7090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8"/>
          <p:cNvSpPr/>
          <p:nvPr/>
        </p:nvSpPr>
        <p:spPr>
          <a:xfrm>
            <a:off x="0" y="4796971"/>
            <a:ext cx="9144000" cy="34652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" name="Google Shape;13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895770" y="4800218"/>
            <a:ext cx="1162957" cy="34328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8"/>
          <p:cNvSpPr txBox="1">
            <a:spLocks noGrp="1"/>
          </p:cNvSpPr>
          <p:nvPr>
            <p:ph type="ftr" idx="11"/>
          </p:nvPr>
        </p:nvSpPr>
        <p:spPr>
          <a:xfrm>
            <a:off x="72117" y="4843344"/>
            <a:ext cx="351312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sp>
        <p:nvSpPr>
          <p:cNvPr id="15" name="Google Shape;15;p8"/>
          <p:cNvSpPr txBox="1">
            <a:spLocks noGrp="1"/>
          </p:cNvSpPr>
          <p:nvPr>
            <p:ph type="sldNum" idx="12"/>
          </p:nvPr>
        </p:nvSpPr>
        <p:spPr>
          <a:xfrm>
            <a:off x="7342606" y="4847052"/>
            <a:ext cx="485707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  <p:pic>
        <p:nvPicPr>
          <p:cNvPr id="16" name="Google Shape;16;p8" descr="A picture containing logo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97432" y="195416"/>
            <a:ext cx="1937426" cy="600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2385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4" r:id="rId10"/>
    <p:sldLayoutId id="214748420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eur-lex.europa.eu/legal-content/EN/TXT/?uri=CELEX%3A32021R066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eltis.org/in-brief/news/new-sump-practitioner-briefing-urban-air-mobility" TargetMode="External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lafabriquedesmobilites.fr/wiki/Offres_de_mobilit%C3%A9_int%C3%A9gr%C3%A9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hyperlink" Target="https://creativecommons.org/licenses/by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9" Type="http://schemas.openxmlformats.org/officeDocument/2006/relationships/image" Target="../media/image58.png"/><Relationship Id="rId21" Type="http://schemas.openxmlformats.org/officeDocument/2006/relationships/image" Target="../media/image40.jpg"/><Relationship Id="rId34" Type="http://schemas.openxmlformats.org/officeDocument/2006/relationships/image" Target="../media/image53.png"/><Relationship Id="rId42" Type="http://schemas.openxmlformats.org/officeDocument/2006/relationships/image" Target="../media/image61.png"/><Relationship Id="rId47" Type="http://schemas.openxmlformats.org/officeDocument/2006/relationships/image" Target="../media/image6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5.png"/><Relationship Id="rId29" Type="http://schemas.openxmlformats.org/officeDocument/2006/relationships/image" Target="../media/image48.jpg"/><Relationship Id="rId11" Type="http://schemas.openxmlformats.org/officeDocument/2006/relationships/image" Target="../media/image30.png"/><Relationship Id="rId24" Type="http://schemas.openxmlformats.org/officeDocument/2006/relationships/image" Target="../media/image43.jpg"/><Relationship Id="rId32" Type="http://schemas.openxmlformats.org/officeDocument/2006/relationships/image" Target="../media/image51.jpeg"/><Relationship Id="rId37" Type="http://schemas.openxmlformats.org/officeDocument/2006/relationships/image" Target="../media/image56.png"/><Relationship Id="rId40" Type="http://schemas.openxmlformats.org/officeDocument/2006/relationships/image" Target="../media/image59.jpeg"/><Relationship Id="rId45" Type="http://schemas.openxmlformats.org/officeDocument/2006/relationships/image" Target="../media/image64.png"/><Relationship Id="rId5" Type="http://schemas.openxmlformats.org/officeDocument/2006/relationships/image" Target="../media/image24.emf"/><Relationship Id="rId15" Type="http://schemas.openxmlformats.org/officeDocument/2006/relationships/image" Target="../media/image34.jpeg"/><Relationship Id="rId23" Type="http://schemas.openxmlformats.org/officeDocument/2006/relationships/image" Target="../media/image42.png"/><Relationship Id="rId28" Type="http://schemas.openxmlformats.org/officeDocument/2006/relationships/image" Target="../media/image47.svg"/><Relationship Id="rId36" Type="http://schemas.openxmlformats.org/officeDocument/2006/relationships/image" Target="../media/image55.png"/><Relationship Id="rId49" Type="http://schemas.openxmlformats.org/officeDocument/2006/relationships/image" Target="../media/image68.png"/><Relationship Id="rId10" Type="http://schemas.openxmlformats.org/officeDocument/2006/relationships/image" Target="../media/image29.jpeg"/><Relationship Id="rId19" Type="http://schemas.openxmlformats.org/officeDocument/2006/relationships/image" Target="../media/image38.png"/><Relationship Id="rId31" Type="http://schemas.openxmlformats.org/officeDocument/2006/relationships/image" Target="../media/image50.png"/><Relationship Id="rId44" Type="http://schemas.openxmlformats.org/officeDocument/2006/relationships/image" Target="../media/image63.png"/><Relationship Id="rId4" Type="http://schemas.openxmlformats.org/officeDocument/2006/relationships/hyperlink" Target="http://www.amsterdamdroneweek.com/manifesto" TargetMode="External"/><Relationship Id="rId9" Type="http://schemas.openxmlformats.org/officeDocument/2006/relationships/image" Target="../media/image28.jpg"/><Relationship Id="rId14" Type="http://schemas.openxmlformats.org/officeDocument/2006/relationships/image" Target="../media/image33.emf"/><Relationship Id="rId22" Type="http://schemas.openxmlformats.org/officeDocument/2006/relationships/image" Target="../media/image41.emf"/><Relationship Id="rId27" Type="http://schemas.openxmlformats.org/officeDocument/2006/relationships/image" Target="../media/image46.png"/><Relationship Id="rId30" Type="http://schemas.openxmlformats.org/officeDocument/2006/relationships/image" Target="../media/image49.png"/><Relationship Id="rId35" Type="http://schemas.openxmlformats.org/officeDocument/2006/relationships/image" Target="../media/image54.jpg"/><Relationship Id="rId43" Type="http://schemas.openxmlformats.org/officeDocument/2006/relationships/image" Target="../media/image62.jpeg"/><Relationship Id="rId48" Type="http://schemas.openxmlformats.org/officeDocument/2006/relationships/image" Target="../media/image67.png"/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33" Type="http://schemas.openxmlformats.org/officeDocument/2006/relationships/image" Target="../media/image52.jpeg"/><Relationship Id="rId38" Type="http://schemas.openxmlformats.org/officeDocument/2006/relationships/image" Target="../media/image57.png"/><Relationship Id="rId46" Type="http://schemas.openxmlformats.org/officeDocument/2006/relationships/image" Target="../media/image65.png"/><Relationship Id="rId20" Type="http://schemas.openxmlformats.org/officeDocument/2006/relationships/image" Target="../media/image39.jpg"/><Relationship Id="rId41" Type="http://schemas.openxmlformats.org/officeDocument/2006/relationships/image" Target="../media/image60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4" Type="http://schemas.openxmlformats.org/officeDocument/2006/relationships/hyperlink" Target="https://eur-lex.europa.eu/legal-content/EN/TXT/?uri=CELEX%3A32021R066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7"/>
          <p:cNvSpPr>
            <a:spLocks noGrp="1" noChangeArrowheads="1"/>
          </p:cNvSpPr>
          <p:nvPr>
            <p:ph type="subTitle" idx="1"/>
          </p:nvPr>
        </p:nvSpPr>
        <p:spPr>
          <a:xfrm>
            <a:off x="270888" y="1341613"/>
            <a:ext cx="3377381" cy="773092"/>
          </a:xfrm>
        </p:spPr>
        <p:txBody>
          <a:bodyPr/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GB" sz="1800" b="1" dirty="0"/>
              <a:t>Role of Local Authorities in U-space Implementation:</a:t>
            </a: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GB" sz="1800" b="1" i="1" dirty="0"/>
              <a:t>What does it mean in practice?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F81CD0C-B4CB-CF38-6D1C-2F2B5CAF4881}"/>
              </a:ext>
            </a:extLst>
          </p:cNvPr>
          <p:cNvSpPr txBox="1">
            <a:spLocks/>
          </p:cNvSpPr>
          <p:nvPr/>
        </p:nvSpPr>
        <p:spPr>
          <a:xfrm>
            <a:off x="270888" y="3378200"/>
            <a:ext cx="4718950" cy="131039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3DB"/>
              </a:buClr>
              <a:buFont typeface="Wingdings" pitchFamily="2" charset="2"/>
              <a:buChar char="§"/>
              <a:defRPr sz="1800" b="0" i="0" kern="1200">
                <a:solidFill>
                  <a:srgbClr val="005A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3DB"/>
              </a:buClr>
              <a:buFont typeface="Wingdings" pitchFamily="2" charset="2"/>
              <a:buChar char="§"/>
              <a:defRPr sz="1600" b="0" i="0" kern="1200">
                <a:solidFill>
                  <a:srgbClr val="005A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3DB"/>
              </a:buClr>
              <a:buFont typeface="Wingdings" pitchFamily="2" charset="2"/>
              <a:buChar char="§"/>
              <a:defRPr sz="1400" b="0" i="0" kern="1200">
                <a:solidFill>
                  <a:srgbClr val="005A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3DB"/>
              </a:buClr>
              <a:buFont typeface="Wingdings" pitchFamily="2" charset="2"/>
              <a:buChar char="§"/>
              <a:defRPr sz="1200" b="0" i="0" kern="1200">
                <a:solidFill>
                  <a:srgbClr val="005A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3DB"/>
              </a:buClr>
              <a:buFont typeface="Wingdings" pitchFamily="2" charset="2"/>
              <a:buChar char="§"/>
              <a:defRPr sz="1200" b="0" i="0" kern="1200">
                <a:solidFill>
                  <a:srgbClr val="005A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00A3DB"/>
              </a:buClr>
              <a:buSzTx/>
              <a:buFont typeface="Wingdings" pitchFamily="2" charset="2"/>
              <a:buNone/>
              <a:tabLst/>
              <a:defRPr/>
            </a:pPr>
            <a:endParaRPr lang="de-DE" sz="7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00A3DB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sz="1100" b="1" dirty="0" err="1">
                <a:solidFill>
                  <a:srgbClr val="0070C0"/>
                </a:solidFill>
                <a:latin typeface="Arial" panose="020B0604020202020204" pitchFamily="34" charset="0"/>
              </a:rPr>
              <a:t>Dr</a:t>
            </a:r>
            <a:r>
              <a:rPr lang="de-DE" sz="1100" b="1" dirty="0">
                <a:solidFill>
                  <a:srgbClr val="0070C0"/>
                </a:solidFill>
                <a:latin typeface="Arial" panose="020B0604020202020204" pitchFamily="34" charset="0"/>
              </a:rPr>
              <a:t> Vassilis AGOURIDAS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00A3DB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sz="1100" dirty="0">
                <a:solidFill>
                  <a:srgbClr val="0070C0"/>
                </a:solidFill>
                <a:latin typeface="Arial" panose="020B0604020202020204" pitchFamily="34" charset="0"/>
              </a:rPr>
              <a:t>UIC2 Leader (</a:t>
            </a:r>
            <a:r>
              <a:rPr lang="en-GB" sz="1100" dirty="0">
                <a:solidFill>
                  <a:srgbClr val="0070C0"/>
                </a:solidFill>
                <a:latin typeface="Arial" panose="020B0604020202020204" pitchFamily="34" charset="0"/>
              </a:rPr>
              <a:t>EU’s CIVITAS Initiative)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00A3DB"/>
              </a:buClr>
              <a:buSzTx/>
              <a:buFont typeface="Wingdings" pitchFamily="2" charset="2"/>
              <a:buNone/>
              <a:tabLst/>
              <a:defRPr/>
            </a:pPr>
            <a:r>
              <a:rPr lang="en-GB" sz="800" i="1" dirty="0">
                <a:solidFill>
                  <a:srgbClr val="0070C0"/>
                </a:solidFill>
                <a:latin typeface="Arial" panose="020B0604020202020204" pitchFamily="34" charset="0"/>
              </a:rPr>
              <a:t>Head of EU Public Co-Creation &amp; Ecosystem Outreach (AIRBUS Urban Mobility)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5A17805-9BE5-41FA-49DA-714785121C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47614"/>
            <a:ext cx="270888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>
              <a:defRPr/>
            </a:pPr>
            <a:fld id="{65335FA0-75AA-4A71-B8A8-27E61901D58A}" type="slidenum">
              <a:rPr lang="el-GR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1</a:t>
            </a:fld>
            <a:endParaRPr lang="el-GR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C1EBBD16-B42E-6D53-F93E-078CE78E9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316" y="2062667"/>
            <a:ext cx="1585796" cy="611097"/>
          </a:xfrm>
          <a:prstGeom prst="rect">
            <a:avLst/>
          </a:prstGeom>
        </p:spPr>
      </p:pic>
      <p:pic>
        <p:nvPicPr>
          <p:cNvPr id="9" name="Picture 8" descr="A yellow and black sign with white text&#10;&#10;Description automatically generated">
            <a:extLst>
              <a:ext uri="{FF2B5EF4-FFF2-40B4-BE49-F238E27FC236}">
                <a16:creationId xmlns:a16="http://schemas.microsoft.com/office/drawing/2014/main" id="{5F7EBCD3-3B3B-856C-0170-8FCA6F719F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21" y="2725802"/>
            <a:ext cx="1806674" cy="410407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ED3DEEB-0841-75D5-F35F-6F36DB13DA64}"/>
              </a:ext>
            </a:extLst>
          </p:cNvPr>
          <p:cNvSpPr txBox="1">
            <a:spLocks/>
          </p:cNvSpPr>
          <p:nvPr/>
        </p:nvSpPr>
        <p:spPr>
          <a:xfrm>
            <a:off x="7181384" y="3203115"/>
            <a:ext cx="1691727" cy="108284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3DB"/>
              </a:buClr>
              <a:buFont typeface="Wingdings" pitchFamily="2" charset="2"/>
              <a:buChar char="§"/>
              <a:defRPr sz="1800" b="0" i="0" kern="1200">
                <a:solidFill>
                  <a:srgbClr val="005A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3DB"/>
              </a:buClr>
              <a:buFont typeface="Wingdings" pitchFamily="2" charset="2"/>
              <a:buChar char="§"/>
              <a:defRPr sz="1600" b="0" i="0" kern="1200">
                <a:solidFill>
                  <a:srgbClr val="005A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3DB"/>
              </a:buClr>
              <a:buFont typeface="Wingdings" pitchFamily="2" charset="2"/>
              <a:buChar char="§"/>
              <a:defRPr sz="1400" b="0" i="0" kern="1200">
                <a:solidFill>
                  <a:srgbClr val="005A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3DB"/>
              </a:buClr>
              <a:buFont typeface="Wingdings" pitchFamily="2" charset="2"/>
              <a:buChar char="§"/>
              <a:defRPr sz="1200" b="0" i="0" kern="1200">
                <a:solidFill>
                  <a:srgbClr val="005A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00A3DB"/>
              </a:buClr>
              <a:buFont typeface="Wingdings" pitchFamily="2" charset="2"/>
              <a:buChar char="§"/>
              <a:defRPr sz="1200" b="0" i="0" kern="1200">
                <a:solidFill>
                  <a:srgbClr val="005A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00A3DB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sz="1100" b="1" dirty="0">
                <a:solidFill>
                  <a:srgbClr val="0070C0"/>
                </a:solidFill>
                <a:latin typeface="Arial" panose="020B0604020202020204" pitchFamily="34" charset="0"/>
              </a:rPr>
              <a:t>European </a:t>
            </a:r>
            <a:r>
              <a:rPr lang="de-DE" sz="1100" b="1" dirty="0" err="1">
                <a:solidFill>
                  <a:srgbClr val="0070C0"/>
                </a:solidFill>
                <a:latin typeface="Arial" panose="020B0604020202020204" pitchFamily="34" charset="0"/>
              </a:rPr>
              <a:t>Parliament</a:t>
            </a:r>
            <a:endParaRPr lang="de-DE" sz="1100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00A3DB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sz="1050" dirty="0" err="1">
                <a:solidFill>
                  <a:srgbClr val="0070C0"/>
                </a:solidFill>
                <a:latin typeface="Arial" panose="020B0604020202020204" pitchFamily="34" charset="0"/>
              </a:rPr>
              <a:t>Alterio</a:t>
            </a:r>
            <a:r>
              <a:rPr lang="de-DE" sz="1050" dirty="0">
                <a:solidFill>
                  <a:srgbClr val="0070C0"/>
                </a:solidFill>
                <a:latin typeface="Arial" panose="020B0604020202020204" pitchFamily="34" charset="0"/>
              </a:rPr>
              <a:t> Spinelli 3H1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00A3DB"/>
              </a:buClr>
              <a:buSzTx/>
              <a:buFont typeface="Wingdings" pitchFamily="2" charset="2"/>
              <a:buNone/>
              <a:tabLst/>
              <a:defRPr/>
            </a:pPr>
            <a:endParaRPr lang="de-DE" sz="4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00A3DB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sz="1050" dirty="0">
                <a:solidFill>
                  <a:srgbClr val="0070C0"/>
                </a:solidFill>
                <a:latin typeface="Arial" panose="020B0604020202020204" pitchFamily="34" charset="0"/>
              </a:rPr>
              <a:t>23 Jan 2024,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00A3DB"/>
              </a:buClr>
              <a:buSzTx/>
              <a:buFont typeface="Wingdings" pitchFamily="2" charset="2"/>
              <a:buNone/>
              <a:tabLst/>
              <a:defRPr/>
            </a:pPr>
            <a:r>
              <a:rPr lang="de-DE" sz="1050" dirty="0" err="1">
                <a:solidFill>
                  <a:srgbClr val="0070C0"/>
                </a:solidFill>
                <a:latin typeface="Arial" panose="020B0604020202020204" pitchFamily="34" charset="0"/>
              </a:rPr>
              <a:t>Brussels</a:t>
            </a:r>
            <a:endParaRPr lang="de-DE" sz="105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ymbol zastępczy numeru slajdu 4">
            <a:extLst>
              <a:ext uri="{FF2B5EF4-FFF2-40B4-BE49-F238E27FC236}">
                <a16:creationId xmlns:a16="http://schemas.microsoft.com/office/drawing/2014/main" id="{FFB6BAFA-D728-4FD9-9791-E755D8CA4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618960-8005-486C-9A75-10CB2AAC16F9}" type="slidenum">
              <a:rPr lang="en-US" smtClean="0"/>
              <a:pPr/>
              <a:t>10</a:t>
            </a:fld>
            <a:endParaRPr lang="pl-PL"/>
          </a:p>
        </p:txBody>
      </p:sp>
      <p:sp>
        <p:nvSpPr>
          <p:cNvPr id="12" name="object 23">
            <a:extLst>
              <a:ext uri="{FF2B5EF4-FFF2-40B4-BE49-F238E27FC236}">
                <a16:creationId xmlns:a16="http://schemas.microsoft.com/office/drawing/2014/main" id="{28C8688E-DE94-473F-986E-5F32708A508A}"/>
              </a:ext>
            </a:extLst>
          </p:cNvPr>
          <p:cNvSpPr>
            <a:spLocks/>
          </p:cNvSpPr>
          <p:nvPr/>
        </p:nvSpPr>
        <p:spPr bwMode="auto">
          <a:xfrm>
            <a:off x="5016944" y="2722073"/>
            <a:ext cx="0" cy="1446610"/>
          </a:xfrm>
          <a:custGeom>
            <a:avLst/>
            <a:gdLst>
              <a:gd name="T0" fmla="*/ 0 h 5654040"/>
              <a:gd name="T1" fmla="*/ 5654639 h 565404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654040">
                <a:moveTo>
                  <a:pt x="0" y="0"/>
                </a:moveTo>
                <a:lnTo>
                  <a:pt x="0" y="5654004"/>
                </a:lnTo>
              </a:path>
            </a:pathLst>
          </a:custGeom>
          <a:noFill/>
          <a:ln w="10422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257175"/>
            <a:endParaRPr lang="pl-PL" sz="461">
              <a:solidFill>
                <a:prstClr val="black"/>
              </a:solidFill>
              <a:latin typeface="Bree Serif" panose="02000503040000020004" pitchFamily="2" charset="-1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50EE05-EC10-5F5B-8F17-41C4C5C1821B}"/>
              </a:ext>
            </a:extLst>
          </p:cNvPr>
          <p:cNvSpPr txBox="1"/>
          <p:nvPr/>
        </p:nvSpPr>
        <p:spPr>
          <a:xfrm>
            <a:off x="2345635" y="190124"/>
            <a:ext cx="5456582" cy="58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de-DE"/>
            </a:defPPr>
            <a:lvl1pPr eaLnBrk="1" hangingPunct="1">
              <a:spcBef>
                <a:spcPct val="50000"/>
              </a:spcBef>
              <a:defRPr b="1" kern="0" baseline="0">
                <a:solidFill>
                  <a:srgbClr val="004494"/>
                </a:solidFill>
                <a:latin typeface="Arial" panose="020B0604020202020204" pitchFamily="34" charset="0"/>
                <a:cs typeface="MS PGothic"/>
              </a:defRPr>
            </a:lvl1pPr>
            <a:lvl2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2pPr>
            <a:lvl3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3pPr>
            <a:lvl4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4pPr>
            <a:lvl5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5pPr>
            <a:lvl6pPr marL="4572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en-GB" sz="2000" dirty="0">
                <a:sym typeface="Arial"/>
              </a:rPr>
              <a:t>Reminder: </a:t>
            </a:r>
          </a:p>
          <a:p>
            <a:pPr algn="ctr">
              <a:spcBef>
                <a:spcPts val="0"/>
              </a:spcBef>
              <a:defRPr/>
            </a:pPr>
            <a:r>
              <a:rPr lang="en-GB" sz="1600" i="1" dirty="0">
                <a:solidFill>
                  <a:schemeClr val="accent1"/>
                </a:solidFill>
                <a:sym typeface="Arial"/>
              </a:rPr>
              <a:t>City Councils are part of the multi-level governance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BF0CA717-7133-6C43-65E3-EAA021520A50}"/>
              </a:ext>
            </a:extLst>
          </p:cNvPr>
          <p:cNvSpPr txBox="1">
            <a:spLocks/>
          </p:cNvSpPr>
          <p:nvPr/>
        </p:nvSpPr>
        <p:spPr>
          <a:xfrm>
            <a:off x="285050" y="997749"/>
            <a:ext cx="2502755" cy="9832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200" b="1" dirty="0">
                <a:solidFill>
                  <a:srgbClr val="004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Metropolia GZM and Sławków City </a:t>
            </a:r>
            <a:r>
              <a:rPr lang="pl-PL" sz="1200" b="1" dirty="0" err="1">
                <a:solidFill>
                  <a:srgbClr val="004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</a:t>
            </a:r>
            <a:r>
              <a:rPr lang="pl-PL" sz="1200" b="1" dirty="0">
                <a:solidFill>
                  <a:srgbClr val="0044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2019</a:t>
            </a:r>
          </a:p>
          <a:p>
            <a:pPr>
              <a:lnSpc>
                <a:spcPct val="110000"/>
              </a:lnSpc>
            </a:pPr>
            <a:endParaRPr lang="pl-PL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pl-PL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pl-PL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pl-PL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pl-PL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pl-PL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pl-PL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pl-PL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pl-PL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pl-PL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pl-PL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pl-PL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pl-PL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pl-PL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br>
              <a:rPr lang="pl-PL" sz="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pl-PL" sz="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pl-PL" sz="105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Concerns</a:t>
            </a:r>
            <a:r>
              <a:rPr lang="pl-PL" sz="10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105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pl-PL" sz="10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05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</a:t>
            </a:r>
            <a:r>
              <a:rPr lang="pl-PL" sz="10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l-PL" sz="7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indent="-220663">
              <a:lnSpc>
                <a:spcPct val="110000"/>
              </a:lnSpc>
              <a:buFont typeface="Wingdings" pitchFamily="2" charset="2"/>
              <a:buChar char="ü"/>
            </a:pPr>
            <a:r>
              <a:rPr lang="pl-PL" sz="10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Kindergarten in the </a:t>
            </a:r>
            <a:r>
              <a:rPr lang="pl-PL" sz="105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endParaRPr lang="pl-PL" sz="105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 indent="-220663">
              <a:lnSpc>
                <a:spcPct val="110000"/>
              </a:lnSpc>
              <a:buFont typeface="Wingdings" pitchFamily="2" charset="2"/>
              <a:buChar char="ü"/>
            </a:pPr>
            <a:r>
              <a:rPr lang="pl-PL" sz="105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pl-PL" sz="10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05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pl-PL" sz="10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105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</a:t>
            </a:r>
            <a:r>
              <a:rPr lang="pl-PL" sz="10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pl-PL" sz="105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</a:t>
            </a:r>
            <a:endParaRPr lang="pl-PL" sz="105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48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5ADDC2-28A5-C04D-C8AA-EB57FCCBD7A1}"/>
              </a:ext>
            </a:extLst>
          </p:cNvPr>
          <p:cNvSpPr txBox="1"/>
          <p:nvPr/>
        </p:nvSpPr>
        <p:spPr>
          <a:xfrm>
            <a:off x="3859035" y="3886153"/>
            <a:ext cx="22090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600" i="1" dirty="0">
                <a:solidFill>
                  <a:schemeClr val="bg1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Source: https://www.lemonde.fr/economie/article/2023/11/15/paris-2024-les-elus-parisiens-rejettent-les-taxis-volants_6200105_3234.html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FFF034-11A2-FB9B-06C5-00A5120420E6}"/>
              </a:ext>
            </a:extLst>
          </p:cNvPr>
          <p:cNvSpPr txBox="1"/>
          <p:nvPr/>
        </p:nvSpPr>
        <p:spPr>
          <a:xfrm>
            <a:off x="4325856" y="1268804"/>
            <a:ext cx="17422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solidFill>
                  <a:srgbClr val="1340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news, </a:t>
            </a:r>
          </a:p>
          <a:p>
            <a:pPr algn="r"/>
            <a:r>
              <a:rPr lang="en-US" sz="1200" b="1" dirty="0">
                <a:solidFill>
                  <a:srgbClr val="1340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 City Council, Nov. 2023 </a:t>
            </a:r>
          </a:p>
        </p:txBody>
      </p:sp>
      <p:sp>
        <p:nvSpPr>
          <p:cNvPr id="18" name="Google Shape;309;p3">
            <a:extLst>
              <a:ext uri="{FF2B5EF4-FFF2-40B4-BE49-F238E27FC236}">
                <a16:creationId xmlns:a16="http://schemas.microsoft.com/office/drawing/2014/main" id="{F34E7B19-8424-9F1E-3D7C-5DAC83B0DD89}"/>
              </a:ext>
            </a:extLst>
          </p:cNvPr>
          <p:cNvSpPr txBox="1"/>
          <p:nvPr/>
        </p:nvSpPr>
        <p:spPr>
          <a:xfrm>
            <a:off x="0" y="4847614"/>
            <a:ext cx="3381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8B0D7FF-F06C-733C-0BA0-D728E3FDA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71" y="1533959"/>
            <a:ext cx="2840712" cy="1991181"/>
          </a:xfrm>
          <a:prstGeom prst="rect">
            <a:avLst/>
          </a:prstGeom>
        </p:spPr>
      </p:pic>
      <p:pic>
        <p:nvPicPr>
          <p:cNvPr id="3" name="Picture 2" descr="A white helicopter flying in the sky&#10;&#10;Description automatically generated">
            <a:extLst>
              <a:ext uri="{FF2B5EF4-FFF2-40B4-BE49-F238E27FC236}">
                <a16:creationId xmlns:a16="http://schemas.microsoft.com/office/drawing/2014/main" id="{354B9F1A-FD7E-166C-8288-6625ED7C6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856" y="1021328"/>
            <a:ext cx="2785272" cy="35353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D3F5C6-0D62-ED23-31B3-5BE1501A9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203" y="2281554"/>
            <a:ext cx="2712031" cy="157676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D4B9B2-382B-4A6C-9589-AFA7C2FF44A5}"/>
              </a:ext>
            </a:extLst>
          </p:cNvPr>
          <p:cNvSpPr txBox="1"/>
          <p:nvPr/>
        </p:nvSpPr>
        <p:spPr>
          <a:xfrm>
            <a:off x="6140148" y="4558891"/>
            <a:ext cx="3018719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i="1" dirty="0">
                <a:solidFill>
                  <a:schemeClr val="bg1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Source: </a:t>
            </a:r>
            <a:r>
              <a:rPr lang="en-DE" sz="600" i="1">
                <a:solidFill>
                  <a:schemeClr val="bg1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https://www.thelocal.fr/20231115/pariss-olympic-flying-taxi-plans-hit-city-council-setback</a:t>
            </a:r>
            <a:endParaRPr lang="en-DE" sz="600" i="1" dirty="0">
              <a:solidFill>
                <a:schemeClr val="bg1">
                  <a:lumMod val="5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9E076CA-EF59-0A2D-B3D3-BEE67D56F0E6}"/>
              </a:ext>
            </a:extLst>
          </p:cNvPr>
          <p:cNvSpPr txBox="1">
            <a:spLocks/>
          </p:cNvSpPr>
          <p:nvPr/>
        </p:nvSpPr>
        <p:spPr>
          <a:xfrm>
            <a:off x="285049" y="4858777"/>
            <a:ext cx="2786218" cy="19567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UIC2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Role of local authorities in U-space: what does it mean in practice?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 Parliament, Urban Intergroup, 23 Jan 2024, Brussels</a:t>
            </a:r>
          </a:p>
        </p:txBody>
      </p:sp>
    </p:spTree>
    <p:extLst>
      <p:ext uri="{BB962C8B-B14F-4D97-AF65-F5344CB8AC3E}">
        <p14:creationId xmlns:p14="http://schemas.microsoft.com/office/powerpoint/2010/main" val="221749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ymbol zastępczy numeru slajdu 4">
            <a:extLst>
              <a:ext uri="{FF2B5EF4-FFF2-40B4-BE49-F238E27FC236}">
                <a16:creationId xmlns:a16="http://schemas.microsoft.com/office/drawing/2014/main" id="{FFB6BAFA-D728-4FD9-9791-E755D8CA4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618960-8005-486C-9A75-10CB2AAC16F9}" type="slidenum">
              <a:rPr lang="en-US" smtClean="0"/>
              <a:pPr/>
              <a:t>11</a:t>
            </a:fld>
            <a:endParaRPr lang="pl-PL"/>
          </a:p>
        </p:txBody>
      </p:sp>
      <p:sp>
        <p:nvSpPr>
          <p:cNvPr id="12" name="object 23">
            <a:extLst>
              <a:ext uri="{FF2B5EF4-FFF2-40B4-BE49-F238E27FC236}">
                <a16:creationId xmlns:a16="http://schemas.microsoft.com/office/drawing/2014/main" id="{28C8688E-DE94-473F-986E-5F32708A508A}"/>
              </a:ext>
            </a:extLst>
          </p:cNvPr>
          <p:cNvSpPr>
            <a:spLocks/>
          </p:cNvSpPr>
          <p:nvPr/>
        </p:nvSpPr>
        <p:spPr bwMode="auto">
          <a:xfrm>
            <a:off x="5016944" y="2722073"/>
            <a:ext cx="0" cy="1446610"/>
          </a:xfrm>
          <a:custGeom>
            <a:avLst/>
            <a:gdLst>
              <a:gd name="T0" fmla="*/ 0 h 5654040"/>
              <a:gd name="T1" fmla="*/ 5654639 h 565404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654040">
                <a:moveTo>
                  <a:pt x="0" y="0"/>
                </a:moveTo>
                <a:lnTo>
                  <a:pt x="0" y="5654004"/>
                </a:lnTo>
              </a:path>
            </a:pathLst>
          </a:custGeom>
          <a:noFill/>
          <a:ln w="10422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257175"/>
            <a:endParaRPr lang="pl-PL" sz="461">
              <a:solidFill>
                <a:prstClr val="black"/>
              </a:solidFill>
              <a:latin typeface="Bree Serif" panose="02000503040000020004" pitchFamily="2" charset="-18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3FEAB9-BB04-0DD3-6749-26B7E22326DE}"/>
              </a:ext>
            </a:extLst>
          </p:cNvPr>
          <p:cNvSpPr txBox="1">
            <a:spLocks/>
          </p:cNvSpPr>
          <p:nvPr/>
        </p:nvSpPr>
        <p:spPr>
          <a:xfrm>
            <a:off x="4900438" y="1050202"/>
            <a:ext cx="3943322" cy="369381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Local communities, cities, regions have a deciding role for ensuring the alignment of Innovative Aerial Services with the needs and preferences of their citizens. </a:t>
            </a:r>
            <a:r>
              <a:rPr lang="en-US" sz="2000" dirty="0">
                <a:solidFill>
                  <a:schemeClr val="bg1"/>
                </a:solidFill>
                <a:highlight>
                  <a:srgbClr val="800080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have a key role in deciding to what extent drone operations can be conducted in their territories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example, they are in a good position to assess which critical infrastructure should be protected, whether operations should be allowed in day or night-time, what should the measures in place be in terms of noise and visual abatements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50EE05-EC10-5F5B-8F17-41C4C5C1821B}"/>
              </a:ext>
            </a:extLst>
          </p:cNvPr>
          <p:cNvSpPr txBox="1"/>
          <p:nvPr/>
        </p:nvSpPr>
        <p:spPr>
          <a:xfrm>
            <a:off x="3293152" y="190124"/>
            <a:ext cx="3205395" cy="587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de-DE"/>
            </a:defPPr>
            <a:lvl1pPr eaLnBrk="1" hangingPunct="1">
              <a:spcBef>
                <a:spcPct val="50000"/>
              </a:spcBef>
              <a:defRPr b="1" kern="0" baseline="0">
                <a:solidFill>
                  <a:srgbClr val="004494"/>
                </a:solidFill>
                <a:latin typeface="Arial" panose="020B0604020202020204" pitchFamily="34" charset="0"/>
                <a:cs typeface="MS PGothic"/>
              </a:defRPr>
            </a:lvl1pPr>
            <a:lvl2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2pPr>
            <a:lvl3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3pPr>
            <a:lvl4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4pPr>
            <a:lvl5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5pPr>
            <a:lvl6pPr marL="4572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ym typeface="Arial"/>
              </a:rPr>
              <a:t>EU’s Drone Strategy 2.0</a:t>
            </a:r>
            <a:endParaRPr kumimoji="0" lang="en-GB" sz="1800" b="1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2F48DA-E9B8-F184-3161-E373BB0B63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3485">
            <a:off x="497851" y="1906294"/>
            <a:ext cx="3954275" cy="2190549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>
              <a:lumMod val="65000"/>
            </a:schemeClr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  <p:sp>
        <p:nvSpPr>
          <p:cNvPr id="13" name="Google Shape;325;p4">
            <a:extLst>
              <a:ext uri="{FF2B5EF4-FFF2-40B4-BE49-F238E27FC236}">
                <a16:creationId xmlns:a16="http://schemas.microsoft.com/office/drawing/2014/main" id="{8B28C1FC-F5A8-A5A1-F4CC-5764963F4F07}"/>
              </a:ext>
            </a:extLst>
          </p:cNvPr>
          <p:cNvSpPr/>
          <p:nvPr/>
        </p:nvSpPr>
        <p:spPr>
          <a:xfrm rot="-362591">
            <a:off x="308098" y="1409843"/>
            <a:ext cx="3410210" cy="32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Arial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Extract from the EU Drone Strategy 2.0  (Nov. 2022)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600"/>
              <a:buFont typeface="Arial"/>
              <a:buNone/>
              <a:tabLst/>
              <a:defRPr/>
            </a:pPr>
            <a:r>
              <a:rPr kumimoji="0" lang="en-GB" sz="600" b="0" i="0" u="sng" strike="noStrike" kern="0" cap="none" spc="0" normalizeH="0" baseline="0" noProof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GB" sz="600" u="sng" kern="0" err="1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ec.europa.eu</a:t>
            </a:r>
            <a:r>
              <a:rPr lang="en-GB" sz="600" u="sng" kern="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/commission/</a:t>
            </a:r>
            <a:r>
              <a:rPr lang="en-GB" sz="600" u="sng" kern="0" err="1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presscorner</a:t>
            </a:r>
            <a:r>
              <a:rPr lang="en-GB" sz="600" u="sng" kern="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/detail/</a:t>
            </a:r>
            <a:r>
              <a:rPr lang="en-GB" sz="600" u="sng" kern="0" err="1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GB" sz="600" u="sng" kern="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rPr>
              <a:t>/ip_22_7076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09;p3">
            <a:extLst>
              <a:ext uri="{FF2B5EF4-FFF2-40B4-BE49-F238E27FC236}">
                <a16:creationId xmlns:a16="http://schemas.microsoft.com/office/drawing/2014/main" id="{F7532949-BC39-2365-70FB-1B9199819132}"/>
              </a:ext>
            </a:extLst>
          </p:cNvPr>
          <p:cNvSpPr txBox="1"/>
          <p:nvPr/>
        </p:nvSpPr>
        <p:spPr>
          <a:xfrm>
            <a:off x="0" y="4847614"/>
            <a:ext cx="3381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2C096-E4A1-9C72-CE61-DC8BE42E2A38}"/>
              </a:ext>
            </a:extLst>
          </p:cNvPr>
          <p:cNvSpPr txBox="1">
            <a:spLocks/>
          </p:cNvSpPr>
          <p:nvPr/>
        </p:nvSpPr>
        <p:spPr>
          <a:xfrm>
            <a:off x="285049" y="4858777"/>
            <a:ext cx="2786218" cy="19567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UIC2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Role of local authorities in U-space: what does it mean in practice?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 Parliament, Urban Intergroup, 23 Jan 2024, Brussels</a:t>
            </a:r>
          </a:p>
        </p:txBody>
      </p:sp>
    </p:spTree>
    <p:extLst>
      <p:ext uri="{BB962C8B-B14F-4D97-AF65-F5344CB8AC3E}">
        <p14:creationId xmlns:p14="http://schemas.microsoft.com/office/powerpoint/2010/main" val="113861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92;gdafd9eecb4_0_0">
            <a:extLst>
              <a:ext uri="{FF2B5EF4-FFF2-40B4-BE49-F238E27FC236}">
                <a16:creationId xmlns:a16="http://schemas.microsoft.com/office/drawing/2014/main" id="{74D11C26-8558-A6A2-56B0-9FDF157F803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431" y="1184059"/>
            <a:ext cx="2837568" cy="3351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93;gdafd9eecb4_0_0">
            <a:extLst>
              <a:ext uri="{FF2B5EF4-FFF2-40B4-BE49-F238E27FC236}">
                <a16:creationId xmlns:a16="http://schemas.microsoft.com/office/drawing/2014/main" id="{DFCB6454-8761-FFEE-B43C-5CA930F05B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4840" y="1186298"/>
            <a:ext cx="2663593" cy="35558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94;gdafd9eecb4_0_0">
            <a:extLst>
              <a:ext uri="{FF2B5EF4-FFF2-40B4-BE49-F238E27FC236}">
                <a16:creationId xmlns:a16="http://schemas.microsoft.com/office/drawing/2014/main" id="{BD6B4048-CF88-B89E-36B6-7F81C3F121E1}"/>
              </a:ext>
            </a:extLst>
          </p:cNvPr>
          <p:cNvSpPr txBox="1"/>
          <p:nvPr/>
        </p:nvSpPr>
        <p:spPr>
          <a:xfrm>
            <a:off x="6585567" y="787178"/>
            <a:ext cx="2446548" cy="436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365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700"/>
              <a:buFont typeface="Wingdings" pitchFamily="2" charset="2"/>
              <a:buChar char="§"/>
              <a:tabLst/>
              <a:defRPr/>
            </a:pP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UAM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use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cases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depend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heavily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on </a:t>
            </a:r>
            <a:r>
              <a:rPr kumimoji="0" lang="de-DE" sz="1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social </a:t>
            </a:r>
            <a:r>
              <a:rPr kumimoji="0" lang="de-DE" sz="1200" b="1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acceptance</a:t>
            </a:r>
            <a:r>
              <a:rPr kumimoji="0" lang="de-DE" sz="1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topics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Wingdings" pitchFamily="2" charset="2"/>
              <a:buChar char="§"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700"/>
              <a:buFont typeface="Wingdings" pitchFamily="2" charset="2"/>
              <a:buChar char="§"/>
              <a:tabLst/>
              <a:defRPr/>
            </a:pP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Technical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topics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and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technological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advancements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although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they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central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UAM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progress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(e.g.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noise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),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not </a:t>
            </a:r>
            <a:r>
              <a:rPr kumimoji="0" lang="de-DE" sz="1200" b="1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kumimoji="0" lang="de-DE" sz="1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1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kumimoji="0" lang="de-DE" sz="1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challenges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!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Wingdings" pitchFamily="2" charset="2"/>
              <a:buChar char="§"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65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700"/>
              <a:buFont typeface="Wingdings" pitchFamily="2" charset="2"/>
              <a:buChar char="§"/>
              <a:tabLst/>
              <a:defRPr/>
            </a:pP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Cities &amp;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Regions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need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take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action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1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collectively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deal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these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universal </a:t>
            </a:r>
            <a:r>
              <a:rPr kumimoji="0" lang="de-DE" sz="1200" b="0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themes</a:t>
            </a: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95;gdafd9eecb4_0_0">
            <a:extLst>
              <a:ext uri="{FF2B5EF4-FFF2-40B4-BE49-F238E27FC236}">
                <a16:creationId xmlns:a16="http://schemas.microsoft.com/office/drawing/2014/main" id="{5A053EBF-F67A-17D9-B819-F1DB70D2B61F}"/>
              </a:ext>
            </a:extLst>
          </p:cNvPr>
          <p:cNvSpPr txBox="1"/>
          <p:nvPr/>
        </p:nvSpPr>
        <p:spPr>
          <a:xfrm>
            <a:off x="1613519" y="4495659"/>
            <a:ext cx="1577258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de-DE" sz="7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Source: EASA, 2021</a:t>
            </a:r>
            <a:endParaRPr kumimoji="0" sz="700" b="0" i="0" u="none" strike="noStrike" kern="0" cap="none" spc="0" normalizeH="0" baseline="0" noProof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" name="Google Shape;603;gdafd9eecb4_0_0">
            <a:extLst>
              <a:ext uri="{FF2B5EF4-FFF2-40B4-BE49-F238E27FC236}">
                <a16:creationId xmlns:a16="http://schemas.microsoft.com/office/drawing/2014/main" id="{06070191-BF71-CB84-9A64-124B6DCE85CF}"/>
              </a:ext>
            </a:extLst>
          </p:cNvPr>
          <p:cNvCxnSpPr>
            <a:cxnSpLocks/>
          </p:cNvCxnSpPr>
          <p:nvPr/>
        </p:nvCxnSpPr>
        <p:spPr>
          <a:xfrm>
            <a:off x="6456635" y="1184059"/>
            <a:ext cx="0" cy="349161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604;gdafd9eecb4_0_0">
            <a:extLst>
              <a:ext uri="{FF2B5EF4-FFF2-40B4-BE49-F238E27FC236}">
                <a16:creationId xmlns:a16="http://schemas.microsoft.com/office/drawing/2014/main" id="{23A109ED-1463-9344-FF94-6DB959C5C75B}"/>
              </a:ext>
            </a:extLst>
          </p:cNvPr>
          <p:cNvSpPr/>
          <p:nvPr/>
        </p:nvSpPr>
        <p:spPr>
          <a:xfrm rot="5400000">
            <a:off x="5929904" y="2821852"/>
            <a:ext cx="1080300" cy="28470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F20E20-25F8-ACF5-227B-9B5AA0426D9F}"/>
              </a:ext>
            </a:extLst>
          </p:cNvPr>
          <p:cNvSpPr txBox="1"/>
          <p:nvPr/>
        </p:nvSpPr>
        <p:spPr>
          <a:xfrm>
            <a:off x="2688411" y="0"/>
            <a:ext cx="568535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de-DE"/>
            </a:defPPr>
            <a:lvl1pPr eaLnBrk="1" hangingPunct="1">
              <a:spcBef>
                <a:spcPct val="50000"/>
              </a:spcBef>
              <a:defRPr b="1" kern="0" baseline="0">
                <a:solidFill>
                  <a:srgbClr val="004494"/>
                </a:solidFill>
                <a:latin typeface="Arial" panose="020B0604020202020204" pitchFamily="34" charset="0"/>
                <a:cs typeface="MS PGothic"/>
              </a:defRPr>
            </a:lvl1pPr>
            <a:lvl2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2pPr>
            <a:lvl3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3pPr>
            <a:lvl4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4pPr>
            <a:lvl5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5pPr>
            <a:lvl6pPr marL="4572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sym typeface="Arial"/>
              </a:rPr>
              <a:t>EASA UAM Social Acceptance Study: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29ABE2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charset="0"/>
                <a:sym typeface="Arial"/>
              </a:rPr>
              <a:t>Key findings (EU)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B1F3E34-A985-31CE-BFA2-1E0A603D0CF6}"/>
              </a:ext>
            </a:extLst>
          </p:cNvPr>
          <p:cNvSpPr/>
          <p:nvPr/>
        </p:nvSpPr>
        <p:spPr>
          <a:xfrm>
            <a:off x="3405062" y="3437445"/>
            <a:ext cx="2688619" cy="637022"/>
          </a:xfrm>
          <a:custGeom>
            <a:avLst/>
            <a:gdLst>
              <a:gd name="connsiteX0" fmla="*/ 423887 w 1488345"/>
              <a:gd name="connsiteY0" fmla="*/ 61425 h 504416"/>
              <a:gd name="connsiteX1" fmla="*/ 728687 w 1488345"/>
              <a:gd name="connsiteY1" fmla="*/ 116133 h 504416"/>
              <a:gd name="connsiteX2" fmla="*/ 1127272 w 1488345"/>
              <a:gd name="connsiteY2" fmla="*/ 69241 h 504416"/>
              <a:gd name="connsiteX3" fmla="*/ 1471149 w 1488345"/>
              <a:gd name="connsiteY3" fmla="*/ 131764 h 504416"/>
              <a:gd name="connsiteX4" fmla="*/ 1377364 w 1488345"/>
              <a:gd name="connsiteY4" fmla="*/ 327148 h 504416"/>
              <a:gd name="connsiteX5" fmla="*/ 869364 w 1488345"/>
              <a:gd name="connsiteY5" fmla="*/ 389672 h 504416"/>
              <a:gd name="connsiteX6" fmla="*/ 478595 w 1488345"/>
              <a:gd name="connsiteY6" fmla="*/ 374041 h 504416"/>
              <a:gd name="connsiteX7" fmla="*/ 314472 w 1488345"/>
              <a:gd name="connsiteY7" fmla="*/ 452195 h 504416"/>
              <a:gd name="connsiteX8" fmla="*/ 87826 w 1488345"/>
              <a:gd name="connsiteY8" fmla="*/ 491272 h 504416"/>
              <a:gd name="connsiteX9" fmla="*/ 1856 w 1488345"/>
              <a:gd name="connsiteY9" fmla="*/ 217733 h 504416"/>
              <a:gd name="connsiteX10" fmla="*/ 158164 w 1488345"/>
              <a:gd name="connsiteY10" fmla="*/ 6718 h 504416"/>
              <a:gd name="connsiteX11" fmla="*/ 423887 w 1488345"/>
              <a:gd name="connsiteY11" fmla="*/ 61425 h 504416"/>
              <a:gd name="connsiteX0" fmla="*/ 423887 w 1488345"/>
              <a:gd name="connsiteY0" fmla="*/ 61425 h 502734"/>
              <a:gd name="connsiteX1" fmla="*/ 728687 w 1488345"/>
              <a:gd name="connsiteY1" fmla="*/ 116133 h 502734"/>
              <a:gd name="connsiteX2" fmla="*/ 1127272 w 1488345"/>
              <a:gd name="connsiteY2" fmla="*/ 69241 h 502734"/>
              <a:gd name="connsiteX3" fmla="*/ 1471149 w 1488345"/>
              <a:gd name="connsiteY3" fmla="*/ 131764 h 502734"/>
              <a:gd name="connsiteX4" fmla="*/ 1377364 w 1488345"/>
              <a:gd name="connsiteY4" fmla="*/ 327148 h 502734"/>
              <a:gd name="connsiteX5" fmla="*/ 869364 w 1488345"/>
              <a:gd name="connsiteY5" fmla="*/ 389672 h 502734"/>
              <a:gd name="connsiteX6" fmla="*/ 509857 w 1488345"/>
              <a:gd name="connsiteY6" fmla="*/ 460010 h 502734"/>
              <a:gd name="connsiteX7" fmla="*/ 314472 w 1488345"/>
              <a:gd name="connsiteY7" fmla="*/ 452195 h 502734"/>
              <a:gd name="connsiteX8" fmla="*/ 87826 w 1488345"/>
              <a:gd name="connsiteY8" fmla="*/ 491272 h 502734"/>
              <a:gd name="connsiteX9" fmla="*/ 1856 w 1488345"/>
              <a:gd name="connsiteY9" fmla="*/ 217733 h 502734"/>
              <a:gd name="connsiteX10" fmla="*/ 158164 w 1488345"/>
              <a:gd name="connsiteY10" fmla="*/ 6718 h 502734"/>
              <a:gd name="connsiteX11" fmla="*/ 423887 w 1488345"/>
              <a:gd name="connsiteY11" fmla="*/ 61425 h 502734"/>
              <a:gd name="connsiteX0" fmla="*/ 423887 w 1488345"/>
              <a:gd name="connsiteY0" fmla="*/ 60975 h 502284"/>
              <a:gd name="connsiteX1" fmla="*/ 744318 w 1488345"/>
              <a:gd name="connsiteY1" fmla="*/ 76606 h 502284"/>
              <a:gd name="connsiteX2" fmla="*/ 1127272 w 1488345"/>
              <a:gd name="connsiteY2" fmla="*/ 68791 h 502284"/>
              <a:gd name="connsiteX3" fmla="*/ 1471149 w 1488345"/>
              <a:gd name="connsiteY3" fmla="*/ 131314 h 502284"/>
              <a:gd name="connsiteX4" fmla="*/ 1377364 w 1488345"/>
              <a:gd name="connsiteY4" fmla="*/ 326698 h 502284"/>
              <a:gd name="connsiteX5" fmla="*/ 869364 w 1488345"/>
              <a:gd name="connsiteY5" fmla="*/ 389222 h 502284"/>
              <a:gd name="connsiteX6" fmla="*/ 509857 w 1488345"/>
              <a:gd name="connsiteY6" fmla="*/ 459560 h 502284"/>
              <a:gd name="connsiteX7" fmla="*/ 314472 w 1488345"/>
              <a:gd name="connsiteY7" fmla="*/ 451745 h 502284"/>
              <a:gd name="connsiteX8" fmla="*/ 87826 w 1488345"/>
              <a:gd name="connsiteY8" fmla="*/ 490822 h 502284"/>
              <a:gd name="connsiteX9" fmla="*/ 1856 w 1488345"/>
              <a:gd name="connsiteY9" fmla="*/ 217283 h 502284"/>
              <a:gd name="connsiteX10" fmla="*/ 158164 w 1488345"/>
              <a:gd name="connsiteY10" fmla="*/ 6268 h 502284"/>
              <a:gd name="connsiteX11" fmla="*/ 423887 w 1488345"/>
              <a:gd name="connsiteY11" fmla="*/ 60975 h 502284"/>
              <a:gd name="connsiteX0" fmla="*/ 368339 w 1432797"/>
              <a:gd name="connsiteY0" fmla="*/ 62791 h 501583"/>
              <a:gd name="connsiteX1" fmla="*/ 688770 w 1432797"/>
              <a:gd name="connsiteY1" fmla="*/ 78422 h 501583"/>
              <a:gd name="connsiteX2" fmla="*/ 1071724 w 1432797"/>
              <a:gd name="connsiteY2" fmla="*/ 70607 h 501583"/>
              <a:gd name="connsiteX3" fmla="*/ 1415601 w 1432797"/>
              <a:gd name="connsiteY3" fmla="*/ 133130 h 501583"/>
              <a:gd name="connsiteX4" fmla="*/ 1321816 w 1432797"/>
              <a:gd name="connsiteY4" fmla="*/ 328514 h 501583"/>
              <a:gd name="connsiteX5" fmla="*/ 813816 w 1432797"/>
              <a:gd name="connsiteY5" fmla="*/ 391038 h 501583"/>
              <a:gd name="connsiteX6" fmla="*/ 454309 w 1432797"/>
              <a:gd name="connsiteY6" fmla="*/ 461376 h 501583"/>
              <a:gd name="connsiteX7" fmla="*/ 258924 w 1432797"/>
              <a:gd name="connsiteY7" fmla="*/ 453561 h 501583"/>
              <a:gd name="connsiteX8" fmla="*/ 32278 w 1432797"/>
              <a:gd name="connsiteY8" fmla="*/ 492638 h 501583"/>
              <a:gd name="connsiteX9" fmla="*/ 8831 w 1432797"/>
              <a:gd name="connsiteY9" fmla="*/ 258176 h 501583"/>
              <a:gd name="connsiteX10" fmla="*/ 102616 w 1432797"/>
              <a:gd name="connsiteY10" fmla="*/ 8084 h 501583"/>
              <a:gd name="connsiteX11" fmla="*/ 368339 w 1432797"/>
              <a:gd name="connsiteY11" fmla="*/ 62791 h 501583"/>
              <a:gd name="connsiteX0" fmla="*/ 368339 w 1793264"/>
              <a:gd name="connsiteY0" fmla="*/ 62791 h 501583"/>
              <a:gd name="connsiteX1" fmla="*/ 688770 w 1793264"/>
              <a:gd name="connsiteY1" fmla="*/ 78422 h 501583"/>
              <a:gd name="connsiteX2" fmla="*/ 1071724 w 1793264"/>
              <a:gd name="connsiteY2" fmla="*/ 70607 h 501583"/>
              <a:gd name="connsiteX3" fmla="*/ 1415601 w 1793264"/>
              <a:gd name="connsiteY3" fmla="*/ 133130 h 501583"/>
              <a:gd name="connsiteX4" fmla="*/ 1775108 w 1793264"/>
              <a:gd name="connsiteY4" fmla="*/ 445745 h 501583"/>
              <a:gd name="connsiteX5" fmla="*/ 813816 w 1793264"/>
              <a:gd name="connsiteY5" fmla="*/ 391038 h 501583"/>
              <a:gd name="connsiteX6" fmla="*/ 454309 w 1793264"/>
              <a:gd name="connsiteY6" fmla="*/ 461376 h 501583"/>
              <a:gd name="connsiteX7" fmla="*/ 258924 w 1793264"/>
              <a:gd name="connsiteY7" fmla="*/ 453561 h 501583"/>
              <a:gd name="connsiteX8" fmla="*/ 32278 w 1793264"/>
              <a:gd name="connsiteY8" fmla="*/ 492638 h 501583"/>
              <a:gd name="connsiteX9" fmla="*/ 8831 w 1793264"/>
              <a:gd name="connsiteY9" fmla="*/ 258176 h 501583"/>
              <a:gd name="connsiteX10" fmla="*/ 102616 w 1793264"/>
              <a:gd name="connsiteY10" fmla="*/ 8084 h 501583"/>
              <a:gd name="connsiteX11" fmla="*/ 368339 w 1793264"/>
              <a:gd name="connsiteY11" fmla="*/ 62791 h 501583"/>
              <a:gd name="connsiteX0" fmla="*/ 368339 w 2320049"/>
              <a:gd name="connsiteY0" fmla="*/ 62791 h 501583"/>
              <a:gd name="connsiteX1" fmla="*/ 688770 w 2320049"/>
              <a:gd name="connsiteY1" fmla="*/ 78422 h 501583"/>
              <a:gd name="connsiteX2" fmla="*/ 1071724 w 2320049"/>
              <a:gd name="connsiteY2" fmla="*/ 70607 h 501583"/>
              <a:gd name="connsiteX3" fmla="*/ 2298740 w 2320049"/>
              <a:gd name="connsiteY3" fmla="*/ 86238 h 501583"/>
              <a:gd name="connsiteX4" fmla="*/ 1775108 w 2320049"/>
              <a:gd name="connsiteY4" fmla="*/ 445745 h 501583"/>
              <a:gd name="connsiteX5" fmla="*/ 813816 w 2320049"/>
              <a:gd name="connsiteY5" fmla="*/ 391038 h 501583"/>
              <a:gd name="connsiteX6" fmla="*/ 454309 w 2320049"/>
              <a:gd name="connsiteY6" fmla="*/ 461376 h 501583"/>
              <a:gd name="connsiteX7" fmla="*/ 258924 w 2320049"/>
              <a:gd name="connsiteY7" fmla="*/ 453561 h 501583"/>
              <a:gd name="connsiteX8" fmla="*/ 32278 w 2320049"/>
              <a:gd name="connsiteY8" fmla="*/ 492638 h 501583"/>
              <a:gd name="connsiteX9" fmla="*/ 8831 w 2320049"/>
              <a:gd name="connsiteY9" fmla="*/ 258176 h 501583"/>
              <a:gd name="connsiteX10" fmla="*/ 102616 w 2320049"/>
              <a:gd name="connsiteY10" fmla="*/ 8084 h 501583"/>
              <a:gd name="connsiteX11" fmla="*/ 368339 w 2320049"/>
              <a:gd name="connsiteY11" fmla="*/ 62791 h 501583"/>
              <a:gd name="connsiteX0" fmla="*/ 368339 w 2419049"/>
              <a:gd name="connsiteY0" fmla="*/ 62791 h 593858"/>
              <a:gd name="connsiteX1" fmla="*/ 688770 w 2419049"/>
              <a:gd name="connsiteY1" fmla="*/ 78422 h 593858"/>
              <a:gd name="connsiteX2" fmla="*/ 1071724 w 2419049"/>
              <a:gd name="connsiteY2" fmla="*/ 70607 h 593858"/>
              <a:gd name="connsiteX3" fmla="*/ 2298740 w 2419049"/>
              <a:gd name="connsiteY3" fmla="*/ 86238 h 593858"/>
              <a:gd name="connsiteX4" fmla="*/ 2204954 w 2419049"/>
              <a:gd name="connsiteY4" fmla="*/ 586422 h 593858"/>
              <a:gd name="connsiteX5" fmla="*/ 813816 w 2419049"/>
              <a:gd name="connsiteY5" fmla="*/ 391038 h 593858"/>
              <a:gd name="connsiteX6" fmla="*/ 454309 w 2419049"/>
              <a:gd name="connsiteY6" fmla="*/ 461376 h 593858"/>
              <a:gd name="connsiteX7" fmla="*/ 258924 w 2419049"/>
              <a:gd name="connsiteY7" fmla="*/ 453561 h 593858"/>
              <a:gd name="connsiteX8" fmla="*/ 32278 w 2419049"/>
              <a:gd name="connsiteY8" fmla="*/ 492638 h 593858"/>
              <a:gd name="connsiteX9" fmla="*/ 8831 w 2419049"/>
              <a:gd name="connsiteY9" fmla="*/ 258176 h 593858"/>
              <a:gd name="connsiteX10" fmla="*/ 102616 w 2419049"/>
              <a:gd name="connsiteY10" fmla="*/ 8084 h 593858"/>
              <a:gd name="connsiteX11" fmla="*/ 368339 w 2419049"/>
              <a:gd name="connsiteY11" fmla="*/ 62791 h 593858"/>
              <a:gd name="connsiteX0" fmla="*/ 368339 w 2399053"/>
              <a:gd name="connsiteY0" fmla="*/ 62791 h 503285"/>
              <a:gd name="connsiteX1" fmla="*/ 688770 w 2399053"/>
              <a:gd name="connsiteY1" fmla="*/ 78422 h 503285"/>
              <a:gd name="connsiteX2" fmla="*/ 1071724 w 2399053"/>
              <a:gd name="connsiteY2" fmla="*/ 70607 h 503285"/>
              <a:gd name="connsiteX3" fmla="*/ 2298740 w 2399053"/>
              <a:gd name="connsiteY3" fmla="*/ 86238 h 503285"/>
              <a:gd name="connsiteX4" fmla="*/ 2158061 w 2399053"/>
              <a:gd name="connsiteY4" fmla="*/ 492638 h 503285"/>
              <a:gd name="connsiteX5" fmla="*/ 813816 w 2399053"/>
              <a:gd name="connsiteY5" fmla="*/ 391038 h 503285"/>
              <a:gd name="connsiteX6" fmla="*/ 454309 w 2399053"/>
              <a:gd name="connsiteY6" fmla="*/ 461376 h 503285"/>
              <a:gd name="connsiteX7" fmla="*/ 258924 w 2399053"/>
              <a:gd name="connsiteY7" fmla="*/ 453561 h 503285"/>
              <a:gd name="connsiteX8" fmla="*/ 32278 w 2399053"/>
              <a:gd name="connsiteY8" fmla="*/ 492638 h 503285"/>
              <a:gd name="connsiteX9" fmla="*/ 8831 w 2399053"/>
              <a:gd name="connsiteY9" fmla="*/ 258176 h 503285"/>
              <a:gd name="connsiteX10" fmla="*/ 102616 w 2399053"/>
              <a:gd name="connsiteY10" fmla="*/ 8084 h 503285"/>
              <a:gd name="connsiteX11" fmla="*/ 368339 w 2399053"/>
              <a:gd name="connsiteY11" fmla="*/ 62791 h 503285"/>
              <a:gd name="connsiteX0" fmla="*/ 368339 w 2399053"/>
              <a:gd name="connsiteY0" fmla="*/ 62791 h 503357"/>
              <a:gd name="connsiteX1" fmla="*/ 688770 w 2399053"/>
              <a:gd name="connsiteY1" fmla="*/ 78422 h 503357"/>
              <a:gd name="connsiteX2" fmla="*/ 1071724 w 2399053"/>
              <a:gd name="connsiteY2" fmla="*/ 70607 h 503357"/>
              <a:gd name="connsiteX3" fmla="*/ 2298740 w 2399053"/>
              <a:gd name="connsiteY3" fmla="*/ 86238 h 503357"/>
              <a:gd name="connsiteX4" fmla="*/ 2158061 w 2399053"/>
              <a:gd name="connsiteY4" fmla="*/ 492638 h 503357"/>
              <a:gd name="connsiteX5" fmla="*/ 813816 w 2399053"/>
              <a:gd name="connsiteY5" fmla="*/ 391038 h 503357"/>
              <a:gd name="connsiteX6" fmla="*/ 258924 w 2399053"/>
              <a:gd name="connsiteY6" fmla="*/ 453561 h 503357"/>
              <a:gd name="connsiteX7" fmla="*/ 32278 w 2399053"/>
              <a:gd name="connsiteY7" fmla="*/ 492638 h 503357"/>
              <a:gd name="connsiteX8" fmla="*/ 8831 w 2399053"/>
              <a:gd name="connsiteY8" fmla="*/ 258176 h 503357"/>
              <a:gd name="connsiteX9" fmla="*/ 102616 w 2399053"/>
              <a:gd name="connsiteY9" fmla="*/ 8084 h 503357"/>
              <a:gd name="connsiteX10" fmla="*/ 368339 w 2399053"/>
              <a:gd name="connsiteY10" fmla="*/ 62791 h 503357"/>
              <a:gd name="connsiteX0" fmla="*/ 368339 w 2399749"/>
              <a:gd name="connsiteY0" fmla="*/ 62791 h 513285"/>
              <a:gd name="connsiteX1" fmla="*/ 688770 w 2399749"/>
              <a:gd name="connsiteY1" fmla="*/ 78422 h 513285"/>
              <a:gd name="connsiteX2" fmla="*/ 1071724 w 2399749"/>
              <a:gd name="connsiteY2" fmla="*/ 70607 h 513285"/>
              <a:gd name="connsiteX3" fmla="*/ 2298740 w 2399749"/>
              <a:gd name="connsiteY3" fmla="*/ 86238 h 513285"/>
              <a:gd name="connsiteX4" fmla="*/ 2158061 w 2399749"/>
              <a:gd name="connsiteY4" fmla="*/ 492638 h 513285"/>
              <a:gd name="connsiteX5" fmla="*/ 798185 w 2399749"/>
              <a:gd name="connsiteY5" fmla="*/ 453561 h 513285"/>
              <a:gd name="connsiteX6" fmla="*/ 258924 w 2399749"/>
              <a:gd name="connsiteY6" fmla="*/ 453561 h 513285"/>
              <a:gd name="connsiteX7" fmla="*/ 32278 w 2399749"/>
              <a:gd name="connsiteY7" fmla="*/ 492638 h 513285"/>
              <a:gd name="connsiteX8" fmla="*/ 8831 w 2399749"/>
              <a:gd name="connsiteY8" fmla="*/ 258176 h 513285"/>
              <a:gd name="connsiteX9" fmla="*/ 102616 w 2399749"/>
              <a:gd name="connsiteY9" fmla="*/ 8084 h 513285"/>
              <a:gd name="connsiteX10" fmla="*/ 368339 w 2399749"/>
              <a:gd name="connsiteY10" fmla="*/ 62791 h 513285"/>
              <a:gd name="connsiteX0" fmla="*/ 102616 w 2399749"/>
              <a:gd name="connsiteY0" fmla="*/ 6085 h 511286"/>
              <a:gd name="connsiteX1" fmla="*/ 688770 w 2399749"/>
              <a:gd name="connsiteY1" fmla="*/ 76423 h 511286"/>
              <a:gd name="connsiteX2" fmla="*/ 1071724 w 2399749"/>
              <a:gd name="connsiteY2" fmla="*/ 68608 h 511286"/>
              <a:gd name="connsiteX3" fmla="*/ 2298740 w 2399749"/>
              <a:gd name="connsiteY3" fmla="*/ 84239 h 511286"/>
              <a:gd name="connsiteX4" fmla="*/ 2158061 w 2399749"/>
              <a:gd name="connsiteY4" fmla="*/ 490639 h 511286"/>
              <a:gd name="connsiteX5" fmla="*/ 798185 w 2399749"/>
              <a:gd name="connsiteY5" fmla="*/ 451562 h 511286"/>
              <a:gd name="connsiteX6" fmla="*/ 258924 w 2399749"/>
              <a:gd name="connsiteY6" fmla="*/ 451562 h 511286"/>
              <a:gd name="connsiteX7" fmla="*/ 32278 w 2399749"/>
              <a:gd name="connsiteY7" fmla="*/ 490639 h 511286"/>
              <a:gd name="connsiteX8" fmla="*/ 8831 w 2399749"/>
              <a:gd name="connsiteY8" fmla="*/ 256177 h 511286"/>
              <a:gd name="connsiteX9" fmla="*/ 102616 w 2399749"/>
              <a:gd name="connsiteY9" fmla="*/ 6085 h 511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99749" h="511286">
                <a:moveTo>
                  <a:pt x="102616" y="6085"/>
                </a:moveTo>
                <a:cubicBezTo>
                  <a:pt x="215939" y="-23874"/>
                  <a:pt x="527252" y="66003"/>
                  <a:pt x="688770" y="76423"/>
                </a:cubicBezTo>
                <a:cubicBezTo>
                  <a:pt x="850288" y="86843"/>
                  <a:pt x="803396" y="67305"/>
                  <a:pt x="1071724" y="68608"/>
                </a:cubicBezTo>
                <a:cubicBezTo>
                  <a:pt x="1340052" y="69911"/>
                  <a:pt x="2117684" y="13901"/>
                  <a:pt x="2298740" y="84239"/>
                </a:cubicBezTo>
                <a:cubicBezTo>
                  <a:pt x="2479796" y="154577"/>
                  <a:pt x="2408153" y="429419"/>
                  <a:pt x="2158061" y="490639"/>
                </a:cubicBezTo>
                <a:cubicBezTo>
                  <a:pt x="1907969" y="551859"/>
                  <a:pt x="1114708" y="458075"/>
                  <a:pt x="798185" y="451562"/>
                </a:cubicBezTo>
                <a:cubicBezTo>
                  <a:pt x="481662" y="445049"/>
                  <a:pt x="386575" y="445049"/>
                  <a:pt x="258924" y="451562"/>
                </a:cubicBezTo>
                <a:cubicBezTo>
                  <a:pt x="131273" y="458075"/>
                  <a:pt x="73960" y="523203"/>
                  <a:pt x="32278" y="490639"/>
                </a:cubicBezTo>
                <a:cubicBezTo>
                  <a:pt x="-9404" y="458075"/>
                  <a:pt x="-2892" y="336936"/>
                  <a:pt x="8831" y="256177"/>
                </a:cubicBezTo>
                <a:cubicBezTo>
                  <a:pt x="20554" y="175418"/>
                  <a:pt x="-10707" y="36044"/>
                  <a:pt x="102616" y="6085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AD69725-AB0B-AFBE-2605-1A86C3806145}"/>
              </a:ext>
            </a:extLst>
          </p:cNvPr>
          <p:cNvSpPr/>
          <p:nvPr/>
        </p:nvSpPr>
        <p:spPr>
          <a:xfrm>
            <a:off x="3548406" y="4092573"/>
            <a:ext cx="2706859" cy="620672"/>
          </a:xfrm>
          <a:custGeom>
            <a:avLst/>
            <a:gdLst>
              <a:gd name="connsiteX0" fmla="*/ 423887 w 1488345"/>
              <a:gd name="connsiteY0" fmla="*/ 61425 h 504416"/>
              <a:gd name="connsiteX1" fmla="*/ 728687 w 1488345"/>
              <a:gd name="connsiteY1" fmla="*/ 116133 h 504416"/>
              <a:gd name="connsiteX2" fmla="*/ 1127272 w 1488345"/>
              <a:gd name="connsiteY2" fmla="*/ 69241 h 504416"/>
              <a:gd name="connsiteX3" fmla="*/ 1471149 w 1488345"/>
              <a:gd name="connsiteY3" fmla="*/ 131764 h 504416"/>
              <a:gd name="connsiteX4" fmla="*/ 1377364 w 1488345"/>
              <a:gd name="connsiteY4" fmla="*/ 327148 h 504416"/>
              <a:gd name="connsiteX5" fmla="*/ 869364 w 1488345"/>
              <a:gd name="connsiteY5" fmla="*/ 389672 h 504416"/>
              <a:gd name="connsiteX6" fmla="*/ 478595 w 1488345"/>
              <a:gd name="connsiteY6" fmla="*/ 374041 h 504416"/>
              <a:gd name="connsiteX7" fmla="*/ 314472 w 1488345"/>
              <a:gd name="connsiteY7" fmla="*/ 452195 h 504416"/>
              <a:gd name="connsiteX8" fmla="*/ 87826 w 1488345"/>
              <a:gd name="connsiteY8" fmla="*/ 491272 h 504416"/>
              <a:gd name="connsiteX9" fmla="*/ 1856 w 1488345"/>
              <a:gd name="connsiteY9" fmla="*/ 217733 h 504416"/>
              <a:gd name="connsiteX10" fmla="*/ 158164 w 1488345"/>
              <a:gd name="connsiteY10" fmla="*/ 6718 h 504416"/>
              <a:gd name="connsiteX11" fmla="*/ 423887 w 1488345"/>
              <a:gd name="connsiteY11" fmla="*/ 61425 h 504416"/>
              <a:gd name="connsiteX0" fmla="*/ 423887 w 1488345"/>
              <a:gd name="connsiteY0" fmla="*/ 61425 h 502734"/>
              <a:gd name="connsiteX1" fmla="*/ 728687 w 1488345"/>
              <a:gd name="connsiteY1" fmla="*/ 116133 h 502734"/>
              <a:gd name="connsiteX2" fmla="*/ 1127272 w 1488345"/>
              <a:gd name="connsiteY2" fmla="*/ 69241 h 502734"/>
              <a:gd name="connsiteX3" fmla="*/ 1471149 w 1488345"/>
              <a:gd name="connsiteY3" fmla="*/ 131764 h 502734"/>
              <a:gd name="connsiteX4" fmla="*/ 1377364 w 1488345"/>
              <a:gd name="connsiteY4" fmla="*/ 327148 h 502734"/>
              <a:gd name="connsiteX5" fmla="*/ 869364 w 1488345"/>
              <a:gd name="connsiteY5" fmla="*/ 389672 h 502734"/>
              <a:gd name="connsiteX6" fmla="*/ 509857 w 1488345"/>
              <a:gd name="connsiteY6" fmla="*/ 460010 h 502734"/>
              <a:gd name="connsiteX7" fmla="*/ 314472 w 1488345"/>
              <a:gd name="connsiteY7" fmla="*/ 452195 h 502734"/>
              <a:gd name="connsiteX8" fmla="*/ 87826 w 1488345"/>
              <a:gd name="connsiteY8" fmla="*/ 491272 h 502734"/>
              <a:gd name="connsiteX9" fmla="*/ 1856 w 1488345"/>
              <a:gd name="connsiteY9" fmla="*/ 217733 h 502734"/>
              <a:gd name="connsiteX10" fmla="*/ 158164 w 1488345"/>
              <a:gd name="connsiteY10" fmla="*/ 6718 h 502734"/>
              <a:gd name="connsiteX11" fmla="*/ 423887 w 1488345"/>
              <a:gd name="connsiteY11" fmla="*/ 61425 h 502734"/>
              <a:gd name="connsiteX0" fmla="*/ 423887 w 1488345"/>
              <a:gd name="connsiteY0" fmla="*/ 60975 h 502284"/>
              <a:gd name="connsiteX1" fmla="*/ 744318 w 1488345"/>
              <a:gd name="connsiteY1" fmla="*/ 76606 h 502284"/>
              <a:gd name="connsiteX2" fmla="*/ 1127272 w 1488345"/>
              <a:gd name="connsiteY2" fmla="*/ 68791 h 502284"/>
              <a:gd name="connsiteX3" fmla="*/ 1471149 w 1488345"/>
              <a:gd name="connsiteY3" fmla="*/ 131314 h 502284"/>
              <a:gd name="connsiteX4" fmla="*/ 1377364 w 1488345"/>
              <a:gd name="connsiteY4" fmla="*/ 326698 h 502284"/>
              <a:gd name="connsiteX5" fmla="*/ 869364 w 1488345"/>
              <a:gd name="connsiteY5" fmla="*/ 389222 h 502284"/>
              <a:gd name="connsiteX6" fmla="*/ 509857 w 1488345"/>
              <a:gd name="connsiteY6" fmla="*/ 459560 h 502284"/>
              <a:gd name="connsiteX7" fmla="*/ 314472 w 1488345"/>
              <a:gd name="connsiteY7" fmla="*/ 451745 h 502284"/>
              <a:gd name="connsiteX8" fmla="*/ 87826 w 1488345"/>
              <a:gd name="connsiteY8" fmla="*/ 490822 h 502284"/>
              <a:gd name="connsiteX9" fmla="*/ 1856 w 1488345"/>
              <a:gd name="connsiteY9" fmla="*/ 217283 h 502284"/>
              <a:gd name="connsiteX10" fmla="*/ 158164 w 1488345"/>
              <a:gd name="connsiteY10" fmla="*/ 6268 h 502284"/>
              <a:gd name="connsiteX11" fmla="*/ 423887 w 1488345"/>
              <a:gd name="connsiteY11" fmla="*/ 60975 h 502284"/>
              <a:gd name="connsiteX0" fmla="*/ 368339 w 1432797"/>
              <a:gd name="connsiteY0" fmla="*/ 62791 h 501583"/>
              <a:gd name="connsiteX1" fmla="*/ 688770 w 1432797"/>
              <a:gd name="connsiteY1" fmla="*/ 78422 h 501583"/>
              <a:gd name="connsiteX2" fmla="*/ 1071724 w 1432797"/>
              <a:gd name="connsiteY2" fmla="*/ 70607 h 501583"/>
              <a:gd name="connsiteX3" fmla="*/ 1415601 w 1432797"/>
              <a:gd name="connsiteY3" fmla="*/ 133130 h 501583"/>
              <a:gd name="connsiteX4" fmla="*/ 1321816 w 1432797"/>
              <a:gd name="connsiteY4" fmla="*/ 328514 h 501583"/>
              <a:gd name="connsiteX5" fmla="*/ 813816 w 1432797"/>
              <a:gd name="connsiteY5" fmla="*/ 391038 h 501583"/>
              <a:gd name="connsiteX6" fmla="*/ 454309 w 1432797"/>
              <a:gd name="connsiteY6" fmla="*/ 461376 h 501583"/>
              <a:gd name="connsiteX7" fmla="*/ 258924 w 1432797"/>
              <a:gd name="connsiteY7" fmla="*/ 453561 h 501583"/>
              <a:gd name="connsiteX8" fmla="*/ 32278 w 1432797"/>
              <a:gd name="connsiteY8" fmla="*/ 492638 h 501583"/>
              <a:gd name="connsiteX9" fmla="*/ 8831 w 1432797"/>
              <a:gd name="connsiteY9" fmla="*/ 258176 h 501583"/>
              <a:gd name="connsiteX10" fmla="*/ 102616 w 1432797"/>
              <a:gd name="connsiteY10" fmla="*/ 8084 h 501583"/>
              <a:gd name="connsiteX11" fmla="*/ 368339 w 1432797"/>
              <a:gd name="connsiteY11" fmla="*/ 62791 h 501583"/>
              <a:gd name="connsiteX0" fmla="*/ 368339 w 1793264"/>
              <a:gd name="connsiteY0" fmla="*/ 62791 h 501583"/>
              <a:gd name="connsiteX1" fmla="*/ 688770 w 1793264"/>
              <a:gd name="connsiteY1" fmla="*/ 78422 h 501583"/>
              <a:gd name="connsiteX2" fmla="*/ 1071724 w 1793264"/>
              <a:gd name="connsiteY2" fmla="*/ 70607 h 501583"/>
              <a:gd name="connsiteX3" fmla="*/ 1415601 w 1793264"/>
              <a:gd name="connsiteY3" fmla="*/ 133130 h 501583"/>
              <a:gd name="connsiteX4" fmla="*/ 1775108 w 1793264"/>
              <a:gd name="connsiteY4" fmla="*/ 445745 h 501583"/>
              <a:gd name="connsiteX5" fmla="*/ 813816 w 1793264"/>
              <a:gd name="connsiteY5" fmla="*/ 391038 h 501583"/>
              <a:gd name="connsiteX6" fmla="*/ 454309 w 1793264"/>
              <a:gd name="connsiteY6" fmla="*/ 461376 h 501583"/>
              <a:gd name="connsiteX7" fmla="*/ 258924 w 1793264"/>
              <a:gd name="connsiteY7" fmla="*/ 453561 h 501583"/>
              <a:gd name="connsiteX8" fmla="*/ 32278 w 1793264"/>
              <a:gd name="connsiteY8" fmla="*/ 492638 h 501583"/>
              <a:gd name="connsiteX9" fmla="*/ 8831 w 1793264"/>
              <a:gd name="connsiteY9" fmla="*/ 258176 h 501583"/>
              <a:gd name="connsiteX10" fmla="*/ 102616 w 1793264"/>
              <a:gd name="connsiteY10" fmla="*/ 8084 h 501583"/>
              <a:gd name="connsiteX11" fmla="*/ 368339 w 1793264"/>
              <a:gd name="connsiteY11" fmla="*/ 62791 h 501583"/>
              <a:gd name="connsiteX0" fmla="*/ 368339 w 2320049"/>
              <a:gd name="connsiteY0" fmla="*/ 62791 h 501583"/>
              <a:gd name="connsiteX1" fmla="*/ 688770 w 2320049"/>
              <a:gd name="connsiteY1" fmla="*/ 78422 h 501583"/>
              <a:gd name="connsiteX2" fmla="*/ 1071724 w 2320049"/>
              <a:gd name="connsiteY2" fmla="*/ 70607 h 501583"/>
              <a:gd name="connsiteX3" fmla="*/ 2298740 w 2320049"/>
              <a:gd name="connsiteY3" fmla="*/ 86238 h 501583"/>
              <a:gd name="connsiteX4" fmla="*/ 1775108 w 2320049"/>
              <a:gd name="connsiteY4" fmla="*/ 445745 h 501583"/>
              <a:gd name="connsiteX5" fmla="*/ 813816 w 2320049"/>
              <a:gd name="connsiteY5" fmla="*/ 391038 h 501583"/>
              <a:gd name="connsiteX6" fmla="*/ 454309 w 2320049"/>
              <a:gd name="connsiteY6" fmla="*/ 461376 h 501583"/>
              <a:gd name="connsiteX7" fmla="*/ 258924 w 2320049"/>
              <a:gd name="connsiteY7" fmla="*/ 453561 h 501583"/>
              <a:gd name="connsiteX8" fmla="*/ 32278 w 2320049"/>
              <a:gd name="connsiteY8" fmla="*/ 492638 h 501583"/>
              <a:gd name="connsiteX9" fmla="*/ 8831 w 2320049"/>
              <a:gd name="connsiteY9" fmla="*/ 258176 h 501583"/>
              <a:gd name="connsiteX10" fmla="*/ 102616 w 2320049"/>
              <a:gd name="connsiteY10" fmla="*/ 8084 h 501583"/>
              <a:gd name="connsiteX11" fmla="*/ 368339 w 2320049"/>
              <a:gd name="connsiteY11" fmla="*/ 62791 h 501583"/>
              <a:gd name="connsiteX0" fmla="*/ 368339 w 2419049"/>
              <a:gd name="connsiteY0" fmla="*/ 62791 h 593858"/>
              <a:gd name="connsiteX1" fmla="*/ 688770 w 2419049"/>
              <a:gd name="connsiteY1" fmla="*/ 78422 h 593858"/>
              <a:gd name="connsiteX2" fmla="*/ 1071724 w 2419049"/>
              <a:gd name="connsiteY2" fmla="*/ 70607 h 593858"/>
              <a:gd name="connsiteX3" fmla="*/ 2298740 w 2419049"/>
              <a:gd name="connsiteY3" fmla="*/ 86238 h 593858"/>
              <a:gd name="connsiteX4" fmla="*/ 2204954 w 2419049"/>
              <a:gd name="connsiteY4" fmla="*/ 586422 h 593858"/>
              <a:gd name="connsiteX5" fmla="*/ 813816 w 2419049"/>
              <a:gd name="connsiteY5" fmla="*/ 391038 h 593858"/>
              <a:gd name="connsiteX6" fmla="*/ 454309 w 2419049"/>
              <a:gd name="connsiteY6" fmla="*/ 461376 h 593858"/>
              <a:gd name="connsiteX7" fmla="*/ 258924 w 2419049"/>
              <a:gd name="connsiteY7" fmla="*/ 453561 h 593858"/>
              <a:gd name="connsiteX8" fmla="*/ 32278 w 2419049"/>
              <a:gd name="connsiteY8" fmla="*/ 492638 h 593858"/>
              <a:gd name="connsiteX9" fmla="*/ 8831 w 2419049"/>
              <a:gd name="connsiteY9" fmla="*/ 258176 h 593858"/>
              <a:gd name="connsiteX10" fmla="*/ 102616 w 2419049"/>
              <a:gd name="connsiteY10" fmla="*/ 8084 h 593858"/>
              <a:gd name="connsiteX11" fmla="*/ 368339 w 2419049"/>
              <a:gd name="connsiteY11" fmla="*/ 62791 h 593858"/>
              <a:gd name="connsiteX0" fmla="*/ 368339 w 2399053"/>
              <a:gd name="connsiteY0" fmla="*/ 62791 h 503285"/>
              <a:gd name="connsiteX1" fmla="*/ 688770 w 2399053"/>
              <a:gd name="connsiteY1" fmla="*/ 78422 h 503285"/>
              <a:gd name="connsiteX2" fmla="*/ 1071724 w 2399053"/>
              <a:gd name="connsiteY2" fmla="*/ 70607 h 503285"/>
              <a:gd name="connsiteX3" fmla="*/ 2298740 w 2399053"/>
              <a:gd name="connsiteY3" fmla="*/ 86238 h 503285"/>
              <a:gd name="connsiteX4" fmla="*/ 2158061 w 2399053"/>
              <a:gd name="connsiteY4" fmla="*/ 492638 h 503285"/>
              <a:gd name="connsiteX5" fmla="*/ 813816 w 2399053"/>
              <a:gd name="connsiteY5" fmla="*/ 391038 h 503285"/>
              <a:gd name="connsiteX6" fmla="*/ 454309 w 2399053"/>
              <a:gd name="connsiteY6" fmla="*/ 461376 h 503285"/>
              <a:gd name="connsiteX7" fmla="*/ 258924 w 2399053"/>
              <a:gd name="connsiteY7" fmla="*/ 453561 h 503285"/>
              <a:gd name="connsiteX8" fmla="*/ 32278 w 2399053"/>
              <a:gd name="connsiteY8" fmla="*/ 492638 h 503285"/>
              <a:gd name="connsiteX9" fmla="*/ 8831 w 2399053"/>
              <a:gd name="connsiteY9" fmla="*/ 258176 h 503285"/>
              <a:gd name="connsiteX10" fmla="*/ 102616 w 2399053"/>
              <a:gd name="connsiteY10" fmla="*/ 8084 h 503285"/>
              <a:gd name="connsiteX11" fmla="*/ 368339 w 2399053"/>
              <a:gd name="connsiteY11" fmla="*/ 62791 h 503285"/>
              <a:gd name="connsiteX0" fmla="*/ 368339 w 2399053"/>
              <a:gd name="connsiteY0" fmla="*/ 62791 h 503357"/>
              <a:gd name="connsiteX1" fmla="*/ 688770 w 2399053"/>
              <a:gd name="connsiteY1" fmla="*/ 78422 h 503357"/>
              <a:gd name="connsiteX2" fmla="*/ 1071724 w 2399053"/>
              <a:gd name="connsiteY2" fmla="*/ 70607 h 503357"/>
              <a:gd name="connsiteX3" fmla="*/ 2298740 w 2399053"/>
              <a:gd name="connsiteY3" fmla="*/ 86238 h 503357"/>
              <a:gd name="connsiteX4" fmla="*/ 2158061 w 2399053"/>
              <a:gd name="connsiteY4" fmla="*/ 492638 h 503357"/>
              <a:gd name="connsiteX5" fmla="*/ 813816 w 2399053"/>
              <a:gd name="connsiteY5" fmla="*/ 391038 h 503357"/>
              <a:gd name="connsiteX6" fmla="*/ 258924 w 2399053"/>
              <a:gd name="connsiteY6" fmla="*/ 453561 h 503357"/>
              <a:gd name="connsiteX7" fmla="*/ 32278 w 2399053"/>
              <a:gd name="connsiteY7" fmla="*/ 492638 h 503357"/>
              <a:gd name="connsiteX8" fmla="*/ 8831 w 2399053"/>
              <a:gd name="connsiteY8" fmla="*/ 258176 h 503357"/>
              <a:gd name="connsiteX9" fmla="*/ 102616 w 2399053"/>
              <a:gd name="connsiteY9" fmla="*/ 8084 h 503357"/>
              <a:gd name="connsiteX10" fmla="*/ 368339 w 2399053"/>
              <a:gd name="connsiteY10" fmla="*/ 62791 h 503357"/>
              <a:gd name="connsiteX0" fmla="*/ 368339 w 2399749"/>
              <a:gd name="connsiteY0" fmla="*/ 62791 h 513285"/>
              <a:gd name="connsiteX1" fmla="*/ 688770 w 2399749"/>
              <a:gd name="connsiteY1" fmla="*/ 78422 h 513285"/>
              <a:gd name="connsiteX2" fmla="*/ 1071724 w 2399749"/>
              <a:gd name="connsiteY2" fmla="*/ 70607 h 513285"/>
              <a:gd name="connsiteX3" fmla="*/ 2298740 w 2399749"/>
              <a:gd name="connsiteY3" fmla="*/ 86238 h 513285"/>
              <a:gd name="connsiteX4" fmla="*/ 2158061 w 2399749"/>
              <a:gd name="connsiteY4" fmla="*/ 492638 h 513285"/>
              <a:gd name="connsiteX5" fmla="*/ 798185 w 2399749"/>
              <a:gd name="connsiteY5" fmla="*/ 453561 h 513285"/>
              <a:gd name="connsiteX6" fmla="*/ 258924 w 2399749"/>
              <a:gd name="connsiteY6" fmla="*/ 453561 h 513285"/>
              <a:gd name="connsiteX7" fmla="*/ 32278 w 2399749"/>
              <a:gd name="connsiteY7" fmla="*/ 492638 h 513285"/>
              <a:gd name="connsiteX8" fmla="*/ 8831 w 2399749"/>
              <a:gd name="connsiteY8" fmla="*/ 258176 h 513285"/>
              <a:gd name="connsiteX9" fmla="*/ 102616 w 2399749"/>
              <a:gd name="connsiteY9" fmla="*/ 8084 h 513285"/>
              <a:gd name="connsiteX10" fmla="*/ 368339 w 2399749"/>
              <a:gd name="connsiteY10" fmla="*/ 62791 h 513285"/>
              <a:gd name="connsiteX0" fmla="*/ 102616 w 2399749"/>
              <a:gd name="connsiteY0" fmla="*/ 6085 h 511286"/>
              <a:gd name="connsiteX1" fmla="*/ 688770 w 2399749"/>
              <a:gd name="connsiteY1" fmla="*/ 76423 h 511286"/>
              <a:gd name="connsiteX2" fmla="*/ 1071724 w 2399749"/>
              <a:gd name="connsiteY2" fmla="*/ 68608 h 511286"/>
              <a:gd name="connsiteX3" fmla="*/ 2298740 w 2399749"/>
              <a:gd name="connsiteY3" fmla="*/ 84239 h 511286"/>
              <a:gd name="connsiteX4" fmla="*/ 2158061 w 2399749"/>
              <a:gd name="connsiteY4" fmla="*/ 490639 h 511286"/>
              <a:gd name="connsiteX5" fmla="*/ 798185 w 2399749"/>
              <a:gd name="connsiteY5" fmla="*/ 451562 h 511286"/>
              <a:gd name="connsiteX6" fmla="*/ 258924 w 2399749"/>
              <a:gd name="connsiteY6" fmla="*/ 451562 h 511286"/>
              <a:gd name="connsiteX7" fmla="*/ 32278 w 2399749"/>
              <a:gd name="connsiteY7" fmla="*/ 490639 h 511286"/>
              <a:gd name="connsiteX8" fmla="*/ 8831 w 2399749"/>
              <a:gd name="connsiteY8" fmla="*/ 256177 h 511286"/>
              <a:gd name="connsiteX9" fmla="*/ 102616 w 2399749"/>
              <a:gd name="connsiteY9" fmla="*/ 6085 h 511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99749" h="511286">
                <a:moveTo>
                  <a:pt x="102616" y="6085"/>
                </a:moveTo>
                <a:cubicBezTo>
                  <a:pt x="215939" y="-23874"/>
                  <a:pt x="527252" y="66003"/>
                  <a:pt x="688770" y="76423"/>
                </a:cubicBezTo>
                <a:cubicBezTo>
                  <a:pt x="850288" y="86843"/>
                  <a:pt x="803396" y="67305"/>
                  <a:pt x="1071724" y="68608"/>
                </a:cubicBezTo>
                <a:cubicBezTo>
                  <a:pt x="1340052" y="69911"/>
                  <a:pt x="2117684" y="13901"/>
                  <a:pt x="2298740" y="84239"/>
                </a:cubicBezTo>
                <a:cubicBezTo>
                  <a:pt x="2479796" y="154577"/>
                  <a:pt x="2408153" y="429419"/>
                  <a:pt x="2158061" y="490639"/>
                </a:cubicBezTo>
                <a:cubicBezTo>
                  <a:pt x="1907969" y="551859"/>
                  <a:pt x="1114708" y="458075"/>
                  <a:pt x="798185" y="451562"/>
                </a:cubicBezTo>
                <a:cubicBezTo>
                  <a:pt x="481662" y="445049"/>
                  <a:pt x="386575" y="445049"/>
                  <a:pt x="258924" y="451562"/>
                </a:cubicBezTo>
                <a:cubicBezTo>
                  <a:pt x="131273" y="458075"/>
                  <a:pt x="73960" y="523203"/>
                  <a:pt x="32278" y="490639"/>
                </a:cubicBezTo>
                <a:cubicBezTo>
                  <a:pt x="-9404" y="458075"/>
                  <a:pt x="-2892" y="336936"/>
                  <a:pt x="8831" y="256177"/>
                </a:cubicBezTo>
                <a:cubicBezTo>
                  <a:pt x="20554" y="175418"/>
                  <a:pt x="-10707" y="36044"/>
                  <a:pt x="102616" y="6085"/>
                </a:cubicBezTo>
                <a:close/>
              </a:path>
            </a:pathLst>
          </a:cu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" name="Google Shape;309;p3">
            <a:extLst>
              <a:ext uri="{FF2B5EF4-FFF2-40B4-BE49-F238E27FC236}">
                <a16:creationId xmlns:a16="http://schemas.microsoft.com/office/drawing/2014/main" id="{4B56DBA1-501F-59FB-61CF-45607580DE55}"/>
              </a:ext>
            </a:extLst>
          </p:cNvPr>
          <p:cNvSpPr txBox="1"/>
          <p:nvPr/>
        </p:nvSpPr>
        <p:spPr>
          <a:xfrm>
            <a:off x="0" y="4847614"/>
            <a:ext cx="3381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24C0FB-A734-0189-A5DD-7F778DD7875A}"/>
              </a:ext>
            </a:extLst>
          </p:cNvPr>
          <p:cNvSpPr txBox="1">
            <a:spLocks/>
          </p:cNvSpPr>
          <p:nvPr/>
        </p:nvSpPr>
        <p:spPr>
          <a:xfrm>
            <a:off x="285049" y="4858777"/>
            <a:ext cx="2786218" cy="19567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UIC2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Role of local authorities in U-space: what does it mean in practice?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 Parliament, Urban Intergroup, 23 Jan 2024, Brussels</a:t>
            </a:r>
          </a:p>
        </p:txBody>
      </p:sp>
    </p:spTree>
    <p:extLst>
      <p:ext uri="{BB962C8B-B14F-4D97-AF65-F5344CB8AC3E}">
        <p14:creationId xmlns:p14="http://schemas.microsoft.com/office/powerpoint/2010/main" val="160769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F1D3D0-8908-B8AA-463D-41A26134C57C}"/>
              </a:ext>
            </a:extLst>
          </p:cNvPr>
          <p:cNvSpPr txBox="1"/>
          <p:nvPr/>
        </p:nvSpPr>
        <p:spPr>
          <a:xfrm>
            <a:off x="2219465" y="75882"/>
            <a:ext cx="5685355" cy="6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de-DE"/>
            </a:defPPr>
            <a:lvl1pPr eaLnBrk="1" hangingPunct="1">
              <a:spcBef>
                <a:spcPct val="50000"/>
              </a:spcBef>
              <a:defRPr b="1" kern="0" baseline="0">
                <a:solidFill>
                  <a:srgbClr val="004494"/>
                </a:solidFill>
                <a:latin typeface="Arial" panose="020B0604020202020204" pitchFamily="34" charset="0"/>
                <a:cs typeface="MS PGothic"/>
              </a:defRPr>
            </a:lvl1pPr>
            <a:lvl2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2pPr>
            <a:lvl3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3pPr>
            <a:lvl4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4pPr>
            <a:lvl5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5pPr>
            <a:lvl6pPr marL="4572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12700" algn="ctr">
              <a:spcBef>
                <a:spcPts val="0"/>
              </a:spcBef>
            </a:pPr>
            <a:r>
              <a:rPr lang="de-DE" sz="2000" b="1" dirty="0"/>
              <a:t>Urban Integration:</a:t>
            </a:r>
          </a:p>
          <a:p>
            <a:pPr marL="12700" algn="ctr">
              <a:spcBef>
                <a:spcPts val="0"/>
              </a:spcBef>
            </a:pPr>
            <a:r>
              <a:rPr lang="de-DE" sz="1800" dirty="0">
                <a:solidFill>
                  <a:srgbClr val="29ABE2"/>
                </a:solidFill>
                <a:cs typeface="Arial" charset="0"/>
              </a:rPr>
              <a:t>More </a:t>
            </a:r>
            <a:r>
              <a:rPr lang="de-DE" sz="1800" dirty="0" err="1">
                <a:solidFill>
                  <a:srgbClr val="29ABE2"/>
                </a:solidFill>
                <a:cs typeface="Arial" charset="0"/>
              </a:rPr>
              <a:t>than</a:t>
            </a:r>
            <a:r>
              <a:rPr lang="de-DE" sz="1800" dirty="0">
                <a:solidFill>
                  <a:srgbClr val="29ABE2"/>
                </a:solidFill>
                <a:cs typeface="Arial" charset="0"/>
              </a:rPr>
              <a:t> </a:t>
            </a:r>
            <a:r>
              <a:rPr lang="de-DE" sz="1800" dirty="0" err="1">
                <a:solidFill>
                  <a:srgbClr val="29ABE2"/>
                </a:solidFill>
                <a:cs typeface="Arial" charset="0"/>
              </a:rPr>
              <a:t>vertiports</a:t>
            </a:r>
            <a:r>
              <a:rPr lang="de-DE" sz="1800" dirty="0">
                <a:solidFill>
                  <a:srgbClr val="29ABE2"/>
                </a:solidFill>
                <a:cs typeface="Arial" charset="0"/>
              </a:rPr>
              <a:t> ...</a:t>
            </a:r>
          </a:p>
        </p:txBody>
      </p:sp>
      <p:pic>
        <p:nvPicPr>
          <p:cNvPr id="5" name="Google Shape;570;ge9b44df667_0_0">
            <a:extLst>
              <a:ext uri="{FF2B5EF4-FFF2-40B4-BE49-F238E27FC236}">
                <a16:creationId xmlns:a16="http://schemas.microsoft.com/office/drawing/2014/main" id="{4E83F87A-91CE-A35C-9349-BA13E553A54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07746" y="1254426"/>
            <a:ext cx="5861888" cy="2679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containing sky, outdoor, plane, ground&#10;&#10;Description automatically generated">
            <a:extLst>
              <a:ext uri="{FF2B5EF4-FFF2-40B4-BE49-F238E27FC236}">
                <a16:creationId xmlns:a16="http://schemas.microsoft.com/office/drawing/2014/main" id="{E7443402-8186-14CB-D89E-8FFE3E5FDF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12" t="5423" r="10650" b="27232"/>
          <a:stretch/>
        </p:blipFill>
        <p:spPr>
          <a:xfrm>
            <a:off x="274367" y="893072"/>
            <a:ext cx="2767882" cy="2019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289526-C768-4F42-C3AA-70B588A11816}"/>
              </a:ext>
            </a:extLst>
          </p:cNvPr>
          <p:cNvSpPr txBox="1"/>
          <p:nvPr/>
        </p:nvSpPr>
        <p:spPr>
          <a:xfrm>
            <a:off x="3099759" y="855003"/>
            <a:ext cx="3612870" cy="495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200" dirty="0">
                <a:solidFill>
                  <a:schemeClr val="tx2"/>
                </a:solidFill>
                <a:latin typeface="+mn-lt"/>
              </a:rPr>
              <a:t>Interfaces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with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a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number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of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urban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infrastructure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(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physical</a:t>
            </a:r>
            <a:r>
              <a:rPr lang="de-DE" sz="1200" dirty="0">
                <a:solidFill>
                  <a:schemeClr val="tx2"/>
                </a:solidFill>
                <a:latin typeface="+mn-lt"/>
              </a:rPr>
              <a:t> and digital) </a:t>
            </a:r>
            <a:r>
              <a:rPr lang="de-DE" sz="1200" dirty="0" err="1">
                <a:solidFill>
                  <a:schemeClr val="tx2"/>
                </a:solidFill>
                <a:latin typeface="+mn-lt"/>
              </a:rPr>
              <a:t>assets</a:t>
            </a:r>
            <a:endParaRPr lang="en-DE" sz="12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1" name="Google Shape;569;ge9b44df667_0_0">
            <a:extLst>
              <a:ext uri="{FF2B5EF4-FFF2-40B4-BE49-F238E27FC236}">
                <a16:creationId xmlns:a16="http://schemas.microsoft.com/office/drawing/2014/main" id="{FC52A215-DAEE-2879-1F9F-778F3CEB068A}"/>
              </a:ext>
            </a:extLst>
          </p:cNvPr>
          <p:cNvSpPr txBox="1"/>
          <p:nvPr/>
        </p:nvSpPr>
        <p:spPr>
          <a:xfrm>
            <a:off x="591816" y="3860829"/>
            <a:ext cx="8345896" cy="790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1600" b="1" dirty="0">
                <a:solidFill>
                  <a:schemeClr val="tx2"/>
                </a:solidFill>
                <a:latin typeface="+mn-lt"/>
              </a:rPr>
              <a:t>Integration </a:t>
            </a:r>
            <a:r>
              <a:rPr lang="de-DE" sz="1600" b="1" dirty="0" err="1">
                <a:solidFill>
                  <a:schemeClr val="tx2"/>
                </a:solidFill>
                <a:latin typeface="+mn-lt"/>
              </a:rPr>
              <a:t>with</a:t>
            </a:r>
            <a:r>
              <a:rPr lang="de-DE" sz="1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+mn-lt"/>
              </a:rPr>
              <a:t>surface</a:t>
            </a:r>
            <a:r>
              <a:rPr lang="de-DE" sz="1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+mn-lt"/>
              </a:rPr>
              <a:t>mobility</a:t>
            </a:r>
            <a:r>
              <a:rPr lang="de-DE" sz="1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+mn-lt"/>
              </a:rPr>
              <a:t>systems</a:t>
            </a:r>
            <a:r>
              <a:rPr lang="de-DE" sz="1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+mn-lt"/>
              </a:rPr>
              <a:t>and</a:t>
            </a:r>
            <a:r>
              <a:rPr lang="de-DE" sz="1600" b="1" dirty="0">
                <a:solidFill>
                  <a:schemeClr val="tx2"/>
                </a:solidFill>
                <a:latin typeface="+mn-lt"/>
              </a:rPr>
              <a:t> wider urban </a:t>
            </a:r>
            <a:r>
              <a:rPr lang="de-DE" sz="1600" b="1" dirty="0" err="1">
                <a:solidFill>
                  <a:schemeClr val="tx2"/>
                </a:solidFill>
                <a:latin typeface="+mn-lt"/>
              </a:rPr>
              <a:t>planning</a:t>
            </a:r>
            <a:r>
              <a:rPr lang="de-DE" sz="1600" b="1" dirty="0">
                <a:solidFill>
                  <a:schemeClr val="tx2"/>
                </a:solidFill>
                <a:latin typeface="+mn-lt"/>
              </a:rPr>
              <a:t>.</a:t>
            </a:r>
            <a:endParaRPr sz="1600" b="1" dirty="0">
              <a:solidFill>
                <a:schemeClr val="tx2"/>
              </a:solidFill>
              <a:latin typeface="+mn-l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i="1" dirty="0">
                <a:solidFill>
                  <a:schemeClr val="tx2"/>
                </a:solidFill>
                <a:latin typeface="+mn-lt"/>
              </a:rPr>
              <a:t>UAM will </a:t>
            </a:r>
            <a:r>
              <a:rPr lang="de-DE" sz="1100" i="1" dirty="0" err="1">
                <a:solidFill>
                  <a:schemeClr val="tx2"/>
                </a:solidFill>
                <a:latin typeface="+mn-lt"/>
              </a:rPr>
              <a:t>be</a:t>
            </a:r>
            <a:r>
              <a:rPr lang="de-DE" sz="1100" i="1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chemeClr val="tx2"/>
                </a:solidFill>
                <a:latin typeface="+mn-lt"/>
              </a:rPr>
              <a:t>subject</a:t>
            </a:r>
            <a:r>
              <a:rPr lang="de-DE" sz="1100" i="1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chemeClr val="tx2"/>
                </a:solidFill>
                <a:latin typeface="+mn-lt"/>
              </a:rPr>
              <a:t>to</a:t>
            </a:r>
            <a:r>
              <a:rPr lang="de-DE" sz="1100" i="1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chemeClr val="tx2"/>
                </a:solidFill>
                <a:latin typeface="+mn-lt"/>
              </a:rPr>
              <a:t>policies</a:t>
            </a:r>
            <a:r>
              <a:rPr lang="de-DE" sz="1100" i="1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chemeClr val="tx2"/>
                </a:solidFill>
                <a:latin typeface="+mn-lt"/>
              </a:rPr>
              <a:t>for</a:t>
            </a:r>
            <a:r>
              <a:rPr lang="de-DE" sz="1100" i="1" dirty="0">
                <a:solidFill>
                  <a:schemeClr val="tx2"/>
                </a:solidFill>
                <a:latin typeface="+mn-lt"/>
              </a:rPr>
              <a:t> passenger-</a:t>
            </a:r>
            <a:r>
              <a:rPr lang="de-DE" sz="1100" i="1" dirty="0" err="1">
                <a:solidFill>
                  <a:schemeClr val="tx2"/>
                </a:solidFill>
                <a:latin typeface="+mn-lt"/>
              </a:rPr>
              <a:t>centric</a:t>
            </a:r>
            <a:r>
              <a:rPr lang="de-DE" sz="1100" i="1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chemeClr val="tx2"/>
                </a:solidFill>
                <a:latin typeface="+mn-lt"/>
              </a:rPr>
              <a:t>mobility</a:t>
            </a:r>
            <a:r>
              <a:rPr lang="de-DE" sz="1100" i="1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chemeClr val="tx2"/>
                </a:solidFill>
                <a:latin typeface="+mn-lt"/>
              </a:rPr>
              <a:t>services</a:t>
            </a:r>
            <a:r>
              <a:rPr lang="de-DE" sz="1100" i="1" dirty="0">
                <a:solidFill>
                  <a:schemeClr val="tx2"/>
                </a:solidFill>
                <a:latin typeface="+mn-lt"/>
              </a:rPr>
              <a:t> (e.g. </a:t>
            </a:r>
            <a:r>
              <a:rPr lang="de-DE" sz="1100" i="1" dirty="0" err="1">
                <a:solidFill>
                  <a:schemeClr val="tx2"/>
                </a:solidFill>
                <a:latin typeface="+mn-lt"/>
              </a:rPr>
              <a:t>MaaS</a:t>
            </a:r>
            <a:r>
              <a:rPr lang="de-DE" sz="1100" i="1" dirty="0">
                <a:solidFill>
                  <a:schemeClr val="tx2"/>
                </a:solidFill>
                <a:latin typeface="+mn-lt"/>
              </a:rPr>
              <a:t>) </a:t>
            </a:r>
            <a:r>
              <a:rPr lang="de-DE" sz="1100" i="1" dirty="0" err="1">
                <a:solidFill>
                  <a:schemeClr val="tx2"/>
                </a:solidFill>
                <a:latin typeface="+mn-lt"/>
              </a:rPr>
              <a:t>and</a:t>
            </a:r>
            <a:r>
              <a:rPr lang="de-DE" sz="1100" i="1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chemeClr val="tx2"/>
                </a:solidFill>
                <a:latin typeface="+mn-lt"/>
              </a:rPr>
              <a:t>sustainable</a:t>
            </a:r>
            <a:r>
              <a:rPr lang="de-DE" sz="1100" i="1" dirty="0">
                <a:solidFill>
                  <a:schemeClr val="tx2"/>
                </a:solidFill>
                <a:latin typeface="+mn-lt"/>
              </a:rPr>
              <a:t> urban </a:t>
            </a:r>
            <a:r>
              <a:rPr lang="de-DE" sz="1100" i="1" dirty="0" err="1">
                <a:solidFill>
                  <a:schemeClr val="tx2"/>
                </a:solidFill>
                <a:latin typeface="+mn-lt"/>
              </a:rPr>
              <a:t>mobility</a:t>
            </a:r>
            <a:r>
              <a:rPr lang="de-DE" sz="1100" i="1" dirty="0">
                <a:solidFill>
                  <a:schemeClr val="tx2"/>
                </a:solidFill>
                <a:latin typeface="+mn-lt"/>
              </a:rPr>
              <a:t> (</a:t>
            </a:r>
            <a:r>
              <a:rPr lang="de-DE" sz="1100" i="1" dirty="0" err="1">
                <a:solidFill>
                  <a:schemeClr val="tx2"/>
                </a:solidFill>
                <a:latin typeface="+mn-lt"/>
              </a:rPr>
              <a:t>e.g</a:t>
            </a:r>
            <a:r>
              <a:rPr lang="de-DE" sz="1100" i="1" dirty="0">
                <a:solidFill>
                  <a:schemeClr val="tx2"/>
                </a:solidFill>
                <a:latin typeface="+mn-lt"/>
              </a:rPr>
              <a:t> </a:t>
            </a:r>
            <a:r>
              <a:rPr lang="de-DE" sz="1100" i="1" dirty="0" err="1">
                <a:solidFill>
                  <a:schemeClr val="tx2"/>
                </a:solidFill>
                <a:latin typeface="+mn-lt"/>
              </a:rPr>
              <a:t>EU‘s</a:t>
            </a:r>
            <a:r>
              <a:rPr lang="de-DE" sz="1100" i="1" dirty="0">
                <a:solidFill>
                  <a:schemeClr val="tx2"/>
                </a:solidFill>
                <a:latin typeface="+mn-lt"/>
              </a:rPr>
              <a:t> SUMP)</a:t>
            </a:r>
            <a:endParaRPr sz="1100" i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71C325-9ECF-6FC2-9559-79C73905BDB9}"/>
              </a:ext>
            </a:extLst>
          </p:cNvPr>
          <p:cNvSpPr txBox="1"/>
          <p:nvPr/>
        </p:nvSpPr>
        <p:spPr>
          <a:xfrm>
            <a:off x="3831871" y="4540259"/>
            <a:ext cx="14805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>
              <a:defRPr sz="800" i="1">
                <a:latin typeface="Arial Narrow" panose="020B060602020203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MS PGothic" pitchFamily="34" charset="-128"/>
                <a:cs typeface="Arial" charset="0"/>
              </a:rPr>
              <a:t>Source: Airbus (2021)</a:t>
            </a:r>
            <a:endParaRPr kumimoji="0" lang="en-US" sz="800" b="0" i="1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 Narrow" panose="020B0606020202030204" pitchFamily="34" charset="0"/>
              <a:ea typeface="MS PGothic" pitchFamily="34" charset="-128"/>
              <a:cs typeface="Arial" charset="0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5ABC468-4F2A-B577-8AAA-275DC45C6FBA}"/>
              </a:ext>
            </a:extLst>
          </p:cNvPr>
          <p:cNvSpPr txBox="1">
            <a:spLocks/>
          </p:cNvSpPr>
          <p:nvPr/>
        </p:nvSpPr>
        <p:spPr>
          <a:xfrm>
            <a:off x="0" y="4847614"/>
            <a:ext cx="347448" cy="273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pPr algn="r">
              <a:defRPr/>
            </a:pPr>
            <a:fld id="{65335FA0-75AA-4A71-B8A8-27E61901D58A}" type="slidenum">
              <a:rPr lang="el-GR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13</a:t>
            </a:fld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82A91EE-9575-4699-A7B3-CEC8744534EF}"/>
              </a:ext>
            </a:extLst>
          </p:cNvPr>
          <p:cNvSpPr txBox="1">
            <a:spLocks/>
          </p:cNvSpPr>
          <p:nvPr/>
        </p:nvSpPr>
        <p:spPr>
          <a:xfrm>
            <a:off x="285049" y="4858777"/>
            <a:ext cx="2786218" cy="19567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UIC2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Role of local authorities in U-space: what does it mean in practice?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 Parliament, Urban Intergroup, 23 Jan 2024, Brussels</a:t>
            </a:r>
          </a:p>
        </p:txBody>
      </p:sp>
    </p:spTree>
    <p:extLst>
      <p:ext uri="{BB962C8B-B14F-4D97-AF65-F5344CB8AC3E}">
        <p14:creationId xmlns:p14="http://schemas.microsoft.com/office/powerpoint/2010/main" val="243392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7F20E20-25F8-ACF5-227B-9B5AA0426D9F}"/>
              </a:ext>
            </a:extLst>
          </p:cNvPr>
          <p:cNvSpPr txBox="1"/>
          <p:nvPr/>
        </p:nvSpPr>
        <p:spPr>
          <a:xfrm>
            <a:off x="2116099" y="83697"/>
            <a:ext cx="5890866" cy="6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de-DE"/>
            </a:defPPr>
            <a:lvl1pPr eaLnBrk="1" hangingPunct="1">
              <a:spcBef>
                <a:spcPct val="50000"/>
              </a:spcBef>
              <a:defRPr b="1" kern="0" baseline="0">
                <a:solidFill>
                  <a:srgbClr val="004494"/>
                </a:solidFill>
                <a:latin typeface="Arial" panose="020B0604020202020204" pitchFamily="34" charset="0"/>
                <a:cs typeface="MS PGothic"/>
              </a:defRPr>
            </a:lvl1pPr>
            <a:lvl2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2pPr>
            <a:lvl3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3pPr>
            <a:lvl4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4pPr>
            <a:lvl5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5pPr>
            <a:lvl6pPr marL="4572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12700" algn="ctr">
              <a:spcBef>
                <a:spcPts val="0"/>
              </a:spcBef>
            </a:pPr>
            <a:r>
              <a:rPr lang="en-GB" sz="2000" dirty="0"/>
              <a:t>Mobility Planning:</a:t>
            </a:r>
          </a:p>
          <a:p>
            <a:pPr marL="12700" algn="ctr">
              <a:spcBef>
                <a:spcPts val="0"/>
              </a:spcBef>
            </a:pPr>
            <a:r>
              <a:rPr lang="en-GB" sz="2000" dirty="0"/>
              <a:t> </a:t>
            </a:r>
            <a:r>
              <a:rPr lang="en-GB" sz="1800" dirty="0">
                <a:solidFill>
                  <a:srgbClr val="29ABE2"/>
                </a:solidFill>
                <a:cs typeface="Arial" charset="0"/>
              </a:rPr>
              <a:t>Beyond sectoral &amp; discipline boundaries </a:t>
            </a:r>
            <a:endParaRPr lang="en-GB" sz="1600" dirty="0">
              <a:solidFill>
                <a:srgbClr val="29ABE2"/>
              </a:solidFill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28E620-E292-870C-5234-D33E3B0D8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5"/>
          <a:stretch/>
        </p:blipFill>
        <p:spPr>
          <a:xfrm>
            <a:off x="534433" y="850462"/>
            <a:ext cx="3020347" cy="1975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D81062A-EDB1-7CF6-E2BD-F2350CA19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01" y="2865842"/>
            <a:ext cx="3026322" cy="1902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Striped Right Arrow 15">
            <a:extLst>
              <a:ext uri="{FF2B5EF4-FFF2-40B4-BE49-F238E27FC236}">
                <a16:creationId xmlns:a16="http://schemas.microsoft.com/office/drawing/2014/main" id="{391A341C-9225-9C12-074C-BC9ABA1C5840}"/>
              </a:ext>
            </a:extLst>
          </p:cNvPr>
          <p:cNvSpPr/>
          <p:nvPr/>
        </p:nvSpPr>
        <p:spPr>
          <a:xfrm rot="1262273">
            <a:off x="4090634" y="1446210"/>
            <a:ext cx="1137404" cy="364553"/>
          </a:xfrm>
          <a:prstGeom prst="stripedRightArrow">
            <a:avLst/>
          </a:prstGeom>
          <a:solidFill>
            <a:srgbClr val="EFB251"/>
          </a:solidFill>
          <a:ln w="15875" cap="rnd" cmpd="sng" algn="ctr">
            <a:solidFill>
              <a:srgbClr val="0084E2"/>
            </a:solidFill>
            <a:prstDash val="solid"/>
          </a:ln>
          <a:effectLst/>
        </p:spPr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1" i="0" u="none" strike="noStrike" kern="0" cap="none" spc="0" normalizeH="0" baseline="0" noProof="0">
              <a:ln/>
              <a:solidFill>
                <a:srgbClr val="EFB251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E9C1B8-C2C2-9452-6C2E-14F497AD6458}"/>
              </a:ext>
            </a:extLst>
          </p:cNvPr>
          <p:cNvSpPr txBox="1"/>
          <p:nvPr/>
        </p:nvSpPr>
        <p:spPr>
          <a:xfrm>
            <a:off x="4301180" y="2156505"/>
            <a:ext cx="1355164" cy="1330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DE" sz="1100" dirty="0">
                <a:solidFill>
                  <a:srgbClr val="0084E2"/>
                </a:solidFill>
                <a:latin typeface="+mn-lt"/>
                <a:ea typeface="+mn-ea"/>
                <a:cs typeface="+mn-cs"/>
              </a:rPr>
              <a:t>UIC2 citiies and regions, experience, lessons learnt and reflection</a:t>
            </a:r>
          </a:p>
        </p:txBody>
      </p:sp>
      <p:sp>
        <p:nvSpPr>
          <p:cNvPr id="18" name="Cross 17">
            <a:extLst>
              <a:ext uri="{FF2B5EF4-FFF2-40B4-BE49-F238E27FC236}">
                <a16:creationId xmlns:a16="http://schemas.microsoft.com/office/drawing/2014/main" id="{E775F181-93FE-4E22-1D0B-D4F2A040E455}"/>
              </a:ext>
            </a:extLst>
          </p:cNvPr>
          <p:cNvSpPr/>
          <p:nvPr/>
        </p:nvSpPr>
        <p:spPr>
          <a:xfrm>
            <a:off x="3721159" y="2663658"/>
            <a:ext cx="381239" cy="361399"/>
          </a:xfrm>
          <a:prstGeom prst="plus">
            <a:avLst>
              <a:gd name="adj" fmla="val 37013"/>
            </a:avLst>
          </a:prstGeom>
          <a:solidFill>
            <a:srgbClr val="FFC000"/>
          </a:solidFill>
          <a:ln w="15875" cap="rnd" cmpd="sng" algn="ctr">
            <a:solidFill>
              <a:srgbClr val="00C6B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84BC59-E924-91DE-BE37-428BF369E6DA}"/>
              </a:ext>
            </a:extLst>
          </p:cNvPr>
          <p:cNvSpPr/>
          <p:nvPr/>
        </p:nvSpPr>
        <p:spPr>
          <a:xfrm>
            <a:off x="5771911" y="868369"/>
            <a:ext cx="2969547" cy="281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The SUMP-UAM Practitioner Briefing</a:t>
            </a:r>
            <a:endParaRPr kumimoji="0" lang="en-DE" b="1" i="1" u="none" strike="noStrike" kern="0" cap="none" spc="0" normalizeH="0" baseline="0" noProof="0" dirty="0">
              <a:ln>
                <a:noFill/>
              </a:ln>
              <a:solidFill>
                <a:srgbClr val="0084E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0E8C5BC-5023-80E3-2343-5FDD3DC6B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306" y="1284130"/>
            <a:ext cx="3020347" cy="3439546"/>
          </a:xfrm>
          <a:prstGeom prst="rect">
            <a:avLst/>
          </a:prstGeom>
          <a:ln>
            <a:solidFill>
              <a:srgbClr val="0084E2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EF3C65A-24DC-6886-74F8-61EDD4AFB377}"/>
              </a:ext>
            </a:extLst>
          </p:cNvPr>
          <p:cNvSpPr/>
          <p:nvPr/>
        </p:nvSpPr>
        <p:spPr>
          <a:xfrm>
            <a:off x="5931674" y="1085440"/>
            <a:ext cx="3263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https://www.eltis.org/in-brief/news/new-sump-practitioner-briefing-urban-air-mobility</a:t>
            </a: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" name="Striped Right Arrow 21">
            <a:extLst>
              <a:ext uri="{FF2B5EF4-FFF2-40B4-BE49-F238E27FC236}">
                <a16:creationId xmlns:a16="http://schemas.microsoft.com/office/drawing/2014/main" id="{4B55233C-BA55-B0D8-51BD-8E29707249BC}"/>
              </a:ext>
            </a:extLst>
          </p:cNvPr>
          <p:cNvSpPr/>
          <p:nvPr/>
        </p:nvSpPr>
        <p:spPr>
          <a:xfrm rot="20710725">
            <a:off x="4091758" y="3738825"/>
            <a:ext cx="1137404" cy="364553"/>
          </a:xfrm>
          <a:prstGeom prst="stripedRightArrow">
            <a:avLst/>
          </a:prstGeom>
          <a:solidFill>
            <a:srgbClr val="EFB251"/>
          </a:solidFill>
          <a:ln w="15875" cap="rnd" cmpd="sng" algn="ctr">
            <a:solidFill>
              <a:srgbClr val="0084E2"/>
            </a:solidFill>
            <a:prstDash val="solid"/>
          </a:ln>
          <a:effectLst/>
        </p:spPr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1" i="0" u="none" strike="noStrike" kern="0" cap="none" spc="0" normalizeH="0" baseline="0" noProof="0">
              <a:ln/>
              <a:solidFill>
                <a:srgbClr val="EFB251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33B6BA0-DD64-1799-23B6-DFCDC0AC0C1F}"/>
              </a:ext>
            </a:extLst>
          </p:cNvPr>
          <p:cNvSpPr txBox="1">
            <a:spLocks/>
          </p:cNvSpPr>
          <p:nvPr/>
        </p:nvSpPr>
        <p:spPr>
          <a:xfrm>
            <a:off x="0" y="4847614"/>
            <a:ext cx="347448" cy="273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pPr algn="r">
              <a:defRPr/>
            </a:pPr>
            <a:fld id="{65335FA0-75AA-4A71-B8A8-27E61901D58A}" type="slidenum">
              <a:rPr lang="el-GR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14</a:t>
            </a:fld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E1AFA17-BD41-5707-BA7E-50E6E0ACB05B}"/>
              </a:ext>
            </a:extLst>
          </p:cNvPr>
          <p:cNvSpPr txBox="1">
            <a:spLocks/>
          </p:cNvSpPr>
          <p:nvPr/>
        </p:nvSpPr>
        <p:spPr>
          <a:xfrm>
            <a:off x="285049" y="4858777"/>
            <a:ext cx="2786218" cy="19567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UIC2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Role of local authorities in U-space: what does it mean in practice?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 Parliament, Urban Intergroup, 23 Jan 2024, Brussels</a:t>
            </a:r>
          </a:p>
        </p:txBody>
      </p:sp>
    </p:spTree>
    <p:extLst>
      <p:ext uri="{BB962C8B-B14F-4D97-AF65-F5344CB8AC3E}">
        <p14:creationId xmlns:p14="http://schemas.microsoft.com/office/powerpoint/2010/main" val="348975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  <p:bldP spid="21" grpId="0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7F20E20-25F8-ACF5-227B-9B5AA0426D9F}"/>
              </a:ext>
            </a:extLst>
          </p:cNvPr>
          <p:cNvSpPr txBox="1"/>
          <p:nvPr/>
        </p:nvSpPr>
        <p:spPr>
          <a:xfrm>
            <a:off x="2371920" y="140059"/>
            <a:ext cx="5221172" cy="496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de-DE"/>
            </a:defPPr>
            <a:lvl1pPr eaLnBrk="1" hangingPunct="1">
              <a:spcBef>
                <a:spcPct val="50000"/>
              </a:spcBef>
              <a:defRPr b="1" kern="0" baseline="0">
                <a:solidFill>
                  <a:srgbClr val="004494"/>
                </a:solidFill>
                <a:latin typeface="Arial" panose="020B0604020202020204" pitchFamily="34" charset="0"/>
                <a:cs typeface="MS PGothic"/>
              </a:defRPr>
            </a:lvl1pPr>
            <a:lvl2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2pPr>
            <a:lvl3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3pPr>
            <a:lvl4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4pPr>
            <a:lvl5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5pPr>
            <a:lvl6pPr marL="4572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sym typeface="Arial"/>
              </a:rPr>
              <a:t>Driving a sustainable &amp; responsible transition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0E57CB0-8FD5-1476-136A-B36CFE77DED3}"/>
              </a:ext>
            </a:extLst>
          </p:cNvPr>
          <p:cNvSpPr/>
          <p:nvPr/>
        </p:nvSpPr>
        <p:spPr>
          <a:xfrm>
            <a:off x="7530237" y="1041097"/>
            <a:ext cx="1528582" cy="3586175"/>
          </a:xfrm>
          <a:prstGeom prst="rect">
            <a:avLst/>
          </a:prstGeom>
          <a:noFill/>
          <a:ln>
            <a:solidFill>
              <a:srgbClr val="0084E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UIC2 serves as a 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city-centric platform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to: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Ensure a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holistic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 approach to urban mobility/ traffic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Proactively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 engage with local</a:t>
            </a:r>
            <a:r>
              <a:rPr kumimoji="0" lang="en-GB" sz="1200" b="0" i="0" u="none" strike="noStrike" kern="1200" cap="none" spc="0" normalizeH="0" noProof="0" dirty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 authorities &amp;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citizens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Co-create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 with public and private actors (incl. citizens)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72DCF5A-6A81-885F-C143-CB3F6BB28B0F}"/>
              </a:ext>
            </a:extLst>
          </p:cNvPr>
          <p:cNvGrpSpPr/>
          <p:nvPr/>
        </p:nvGrpSpPr>
        <p:grpSpPr>
          <a:xfrm>
            <a:off x="1988491" y="737324"/>
            <a:ext cx="5034930" cy="4008530"/>
            <a:chOff x="2779981" y="1475764"/>
            <a:chExt cx="6516983" cy="5188456"/>
          </a:xfrm>
        </p:grpSpPr>
        <p:sp>
          <p:nvSpPr>
            <p:cNvPr id="36" name="Google Shape;324;p63">
              <a:extLst>
                <a:ext uri="{FF2B5EF4-FFF2-40B4-BE49-F238E27FC236}">
                  <a16:creationId xmlns:a16="http://schemas.microsoft.com/office/drawing/2014/main" id="{0B94253A-45CF-E744-5B14-4381AA11DFD9}"/>
                </a:ext>
              </a:extLst>
            </p:cNvPr>
            <p:cNvSpPr txBox="1"/>
            <p:nvPr/>
          </p:nvSpPr>
          <p:spPr>
            <a:xfrm>
              <a:off x="2779981" y="2148085"/>
              <a:ext cx="1874754" cy="940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rPr>
                <a:t>ESTABLISH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rPr>
                <a:t>public &amp; private support</a:t>
              </a:r>
              <a:endPara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/>
              </a:endParaRPr>
            </a:p>
          </p:txBody>
        </p:sp>
        <p:sp>
          <p:nvSpPr>
            <p:cNvPr id="37" name="Google Shape;326;p63">
              <a:extLst>
                <a:ext uri="{FF2B5EF4-FFF2-40B4-BE49-F238E27FC236}">
                  <a16:creationId xmlns:a16="http://schemas.microsoft.com/office/drawing/2014/main" id="{9C491FAB-1F99-CFF3-E0E1-DB6BBD883D34}"/>
                </a:ext>
              </a:extLst>
            </p:cNvPr>
            <p:cNvSpPr txBox="1"/>
            <p:nvPr/>
          </p:nvSpPr>
          <p:spPr>
            <a:xfrm>
              <a:off x="5597791" y="6221822"/>
              <a:ext cx="1534566" cy="4423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81C44B"/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rPr>
                <a:t>CO-CREATE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81C44B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81C44B"/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rPr>
                <a:t>with citizens </a:t>
              </a:r>
              <a:endParaRPr kumimoji="0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/>
              </a:endParaRPr>
            </a:p>
          </p:txBody>
        </p:sp>
        <p:sp>
          <p:nvSpPr>
            <p:cNvPr id="38" name="Google Shape;327;p63">
              <a:extLst>
                <a:ext uri="{FF2B5EF4-FFF2-40B4-BE49-F238E27FC236}">
                  <a16:creationId xmlns:a16="http://schemas.microsoft.com/office/drawing/2014/main" id="{5FEC5C0F-B0FD-F06A-A257-72AC859EA550}"/>
                </a:ext>
              </a:extLst>
            </p:cNvPr>
            <p:cNvSpPr/>
            <p:nvPr/>
          </p:nvSpPr>
          <p:spPr>
            <a:xfrm>
              <a:off x="4228055" y="2288541"/>
              <a:ext cx="2661721" cy="2661721"/>
            </a:xfrm>
            <a:prstGeom prst="ellipse">
              <a:avLst/>
            </a:prstGeom>
            <a:noFill/>
            <a:ln w="76200" cap="flat" cmpd="sng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/>
              </a:endParaRPr>
            </a:p>
          </p:txBody>
        </p:sp>
        <p:sp>
          <p:nvSpPr>
            <p:cNvPr id="39" name="Google Shape;328;p63">
              <a:extLst>
                <a:ext uri="{FF2B5EF4-FFF2-40B4-BE49-F238E27FC236}">
                  <a16:creationId xmlns:a16="http://schemas.microsoft.com/office/drawing/2014/main" id="{3175DCCA-2D3A-3152-3164-73BCFB131F3E}"/>
                </a:ext>
              </a:extLst>
            </p:cNvPr>
            <p:cNvSpPr/>
            <p:nvPr/>
          </p:nvSpPr>
          <p:spPr>
            <a:xfrm>
              <a:off x="5589873" y="2288541"/>
              <a:ext cx="2661721" cy="2661721"/>
            </a:xfrm>
            <a:prstGeom prst="ellipse">
              <a:avLst/>
            </a:prstGeom>
            <a:noFill/>
            <a:ln w="76200" cap="flat" cmpd="sng">
              <a:solidFill>
                <a:srgbClr val="EFB251">
                  <a:lumMod val="75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/>
              </a:endParaRPr>
            </a:p>
          </p:txBody>
        </p:sp>
        <p:sp>
          <p:nvSpPr>
            <p:cNvPr id="40" name="Google Shape;329;p63">
              <a:extLst>
                <a:ext uri="{FF2B5EF4-FFF2-40B4-BE49-F238E27FC236}">
                  <a16:creationId xmlns:a16="http://schemas.microsoft.com/office/drawing/2014/main" id="{ED1AD885-CFFE-3669-4646-2807763D1392}"/>
                </a:ext>
              </a:extLst>
            </p:cNvPr>
            <p:cNvSpPr/>
            <p:nvPr/>
          </p:nvSpPr>
          <p:spPr>
            <a:xfrm>
              <a:off x="5009066" y="3514431"/>
              <a:ext cx="2661721" cy="2661721"/>
            </a:xfrm>
            <a:prstGeom prst="ellipse">
              <a:avLst/>
            </a:prstGeom>
            <a:noFill/>
            <a:ln w="76200" cap="flat" cmpd="sng">
              <a:solidFill>
                <a:srgbClr val="81C44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/>
              </a:endParaRPr>
            </a:p>
          </p:txBody>
        </p:sp>
        <p:sp>
          <p:nvSpPr>
            <p:cNvPr id="41" name="Google Shape;330;p63">
              <a:extLst>
                <a:ext uri="{FF2B5EF4-FFF2-40B4-BE49-F238E27FC236}">
                  <a16:creationId xmlns:a16="http://schemas.microsoft.com/office/drawing/2014/main" id="{80EFEAE4-E3AF-FA64-14FF-005D42EBFFED}"/>
                </a:ext>
              </a:extLst>
            </p:cNvPr>
            <p:cNvSpPr/>
            <p:nvPr/>
          </p:nvSpPr>
          <p:spPr>
            <a:xfrm>
              <a:off x="5636967" y="3554475"/>
              <a:ext cx="1215082" cy="1163159"/>
            </a:xfrm>
            <a:custGeom>
              <a:avLst/>
              <a:gdLst>
                <a:gd name="connsiteX0" fmla="*/ 49260 w 1818484"/>
                <a:gd name="connsiteY0" fmla="*/ 274168 h 1702748"/>
                <a:gd name="connsiteX1" fmla="*/ 540579 w 1818484"/>
                <a:gd name="connsiteY1" fmla="*/ 69452 h 1702748"/>
                <a:gd name="connsiteX2" fmla="*/ 1004603 w 1818484"/>
                <a:gd name="connsiteY2" fmla="*/ 1213 h 1702748"/>
                <a:gd name="connsiteX3" fmla="*/ 1420860 w 1818484"/>
                <a:gd name="connsiteY3" fmla="*/ 35332 h 1702748"/>
                <a:gd name="connsiteX4" fmla="*/ 1748406 w 1818484"/>
                <a:gd name="connsiteY4" fmla="*/ 151338 h 1702748"/>
                <a:gd name="connsiteX5" fmla="*/ 1816645 w 1818484"/>
                <a:gd name="connsiteY5" fmla="*/ 219577 h 1702748"/>
                <a:gd name="connsiteX6" fmla="*/ 1775304 w 1818484"/>
                <a:gd name="connsiteY6" fmla="*/ 608538 h 1702748"/>
                <a:gd name="connsiteX7" fmla="*/ 1543690 w 1818484"/>
                <a:gd name="connsiteY7" fmla="*/ 1086210 h 1702748"/>
                <a:gd name="connsiteX8" fmla="*/ 1284382 w 1818484"/>
                <a:gd name="connsiteY8" fmla="*/ 1406932 h 1702748"/>
                <a:gd name="connsiteX9" fmla="*/ 997779 w 1818484"/>
                <a:gd name="connsiteY9" fmla="*/ 1652592 h 1702748"/>
                <a:gd name="connsiteX10" fmla="*/ 915893 w 1818484"/>
                <a:gd name="connsiteY10" fmla="*/ 1693536 h 1702748"/>
                <a:gd name="connsiteX11" fmla="*/ 690704 w 1818484"/>
                <a:gd name="connsiteY11" fmla="*/ 1529762 h 1702748"/>
                <a:gd name="connsiteX12" fmla="*/ 404101 w 1818484"/>
                <a:gd name="connsiteY12" fmla="*/ 1263631 h 1702748"/>
                <a:gd name="connsiteX13" fmla="*/ 137970 w 1818484"/>
                <a:gd name="connsiteY13" fmla="*/ 820078 h 1702748"/>
                <a:gd name="connsiteX14" fmla="*/ 28788 w 1818484"/>
                <a:gd name="connsiteY14" fmla="*/ 369702 h 1702748"/>
                <a:gd name="connsiteX15" fmla="*/ 49260 w 1818484"/>
                <a:gd name="connsiteY15" fmla="*/ 274168 h 1702748"/>
                <a:gd name="connsiteX0" fmla="*/ 49260 w 1814366"/>
                <a:gd name="connsiteY0" fmla="*/ 274168 h 1702748"/>
                <a:gd name="connsiteX1" fmla="*/ 540579 w 1814366"/>
                <a:gd name="connsiteY1" fmla="*/ 69452 h 1702748"/>
                <a:gd name="connsiteX2" fmla="*/ 1004603 w 1814366"/>
                <a:gd name="connsiteY2" fmla="*/ 1213 h 1702748"/>
                <a:gd name="connsiteX3" fmla="*/ 1420860 w 1814366"/>
                <a:gd name="connsiteY3" fmla="*/ 35332 h 1702748"/>
                <a:gd name="connsiteX4" fmla="*/ 1748406 w 1814366"/>
                <a:gd name="connsiteY4" fmla="*/ 151338 h 1702748"/>
                <a:gd name="connsiteX5" fmla="*/ 1811828 w 1814366"/>
                <a:gd name="connsiteY5" fmla="*/ 196379 h 1702748"/>
                <a:gd name="connsiteX6" fmla="*/ 1775304 w 1814366"/>
                <a:gd name="connsiteY6" fmla="*/ 608538 h 1702748"/>
                <a:gd name="connsiteX7" fmla="*/ 1543690 w 1814366"/>
                <a:gd name="connsiteY7" fmla="*/ 1086210 h 1702748"/>
                <a:gd name="connsiteX8" fmla="*/ 1284382 w 1814366"/>
                <a:gd name="connsiteY8" fmla="*/ 1406932 h 1702748"/>
                <a:gd name="connsiteX9" fmla="*/ 997779 w 1814366"/>
                <a:gd name="connsiteY9" fmla="*/ 1652592 h 1702748"/>
                <a:gd name="connsiteX10" fmla="*/ 915893 w 1814366"/>
                <a:gd name="connsiteY10" fmla="*/ 1693536 h 1702748"/>
                <a:gd name="connsiteX11" fmla="*/ 690704 w 1814366"/>
                <a:gd name="connsiteY11" fmla="*/ 1529762 h 1702748"/>
                <a:gd name="connsiteX12" fmla="*/ 404101 w 1814366"/>
                <a:gd name="connsiteY12" fmla="*/ 1263631 h 1702748"/>
                <a:gd name="connsiteX13" fmla="*/ 137970 w 1814366"/>
                <a:gd name="connsiteY13" fmla="*/ 820078 h 1702748"/>
                <a:gd name="connsiteX14" fmla="*/ 28788 w 1814366"/>
                <a:gd name="connsiteY14" fmla="*/ 369702 h 1702748"/>
                <a:gd name="connsiteX15" fmla="*/ 49260 w 1814366"/>
                <a:gd name="connsiteY15" fmla="*/ 274168 h 1702748"/>
                <a:gd name="connsiteX0" fmla="*/ 49260 w 1797649"/>
                <a:gd name="connsiteY0" fmla="*/ 274168 h 1702748"/>
                <a:gd name="connsiteX1" fmla="*/ 540579 w 1797649"/>
                <a:gd name="connsiteY1" fmla="*/ 69452 h 1702748"/>
                <a:gd name="connsiteX2" fmla="*/ 1004603 w 1797649"/>
                <a:gd name="connsiteY2" fmla="*/ 1213 h 1702748"/>
                <a:gd name="connsiteX3" fmla="*/ 1420860 w 1797649"/>
                <a:gd name="connsiteY3" fmla="*/ 35332 h 1702748"/>
                <a:gd name="connsiteX4" fmla="*/ 1748406 w 1797649"/>
                <a:gd name="connsiteY4" fmla="*/ 151338 h 1702748"/>
                <a:gd name="connsiteX5" fmla="*/ 1775304 w 1797649"/>
                <a:gd name="connsiteY5" fmla="*/ 608538 h 1702748"/>
                <a:gd name="connsiteX6" fmla="*/ 1543690 w 1797649"/>
                <a:gd name="connsiteY6" fmla="*/ 1086210 h 1702748"/>
                <a:gd name="connsiteX7" fmla="*/ 1284382 w 1797649"/>
                <a:gd name="connsiteY7" fmla="*/ 1406932 h 1702748"/>
                <a:gd name="connsiteX8" fmla="*/ 997779 w 1797649"/>
                <a:gd name="connsiteY8" fmla="*/ 1652592 h 1702748"/>
                <a:gd name="connsiteX9" fmla="*/ 915893 w 1797649"/>
                <a:gd name="connsiteY9" fmla="*/ 1693536 h 1702748"/>
                <a:gd name="connsiteX10" fmla="*/ 690704 w 1797649"/>
                <a:gd name="connsiteY10" fmla="*/ 1529762 h 1702748"/>
                <a:gd name="connsiteX11" fmla="*/ 404101 w 1797649"/>
                <a:gd name="connsiteY11" fmla="*/ 1263631 h 1702748"/>
                <a:gd name="connsiteX12" fmla="*/ 137970 w 1797649"/>
                <a:gd name="connsiteY12" fmla="*/ 820078 h 1702748"/>
                <a:gd name="connsiteX13" fmla="*/ 28788 w 1797649"/>
                <a:gd name="connsiteY13" fmla="*/ 369702 h 1702748"/>
                <a:gd name="connsiteX14" fmla="*/ 49260 w 1797649"/>
                <a:gd name="connsiteY14" fmla="*/ 274168 h 1702748"/>
                <a:gd name="connsiteX0" fmla="*/ 49260 w 1820044"/>
                <a:gd name="connsiteY0" fmla="*/ 273878 h 1702458"/>
                <a:gd name="connsiteX1" fmla="*/ 540579 w 1820044"/>
                <a:gd name="connsiteY1" fmla="*/ 69162 h 1702458"/>
                <a:gd name="connsiteX2" fmla="*/ 1004603 w 1820044"/>
                <a:gd name="connsiteY2" fmla="*/ 923 h 1702458"/>
                <a:gd name="connsiteX3" fmla="*/ 1420860 w 1820044"/>
                <a:gd name="connsiteY3" fmla="*/ 35042 h 1702458"/>
                <a:gd name="connsiteX4" fmla="*/ 1786945 w 1820044"/>
                <a:gd name="connsiteY4" fmla="*/ 109290 h 1702458"/>
                <a:gd name="connsiteX5" fmla="*/ 1775304 w 1820044"/>
                <a:gd name="connsiteY5" fmla="*/ 608248 h 1702458"/>
                <a:gd name="connsiteX6" fmla="*/ 1543690 w 1820044"/>
                <a:gd name="connsiteY6" fmla="*/ 1085920 h 1702458"/>
                <a:gd name="connsiteX7" fmla="*/ 1284382 w 1820044"/>
                <a:gd name="connsiteY7" fmla="*/ 1406642 h 1702458"/>
                <a:gd name="connsiteX8" fmla="*/ 997779 w 1820044"/>
                <a:gd name="connsiteY8" fmla="*/ 1652302 h 1702458"/>
                <a:gd name="connsiteX9" fmla="*/ 915893 w 1820044"/>
                <a:gd name="connsiteY9" fmla="*/ 1693246 h 1702458"/>
                <a:gd name="connsiteX10" fmla="*/ 690704 w 1820044"/>
                <a:gd name="connsiteY10" fmla="*/ 1529472 h 1702458"/>
                <a:gd name="connsiteX11" fmla="*/ 404101 w 1820044"/>
                <a:gd name="connsiteY11" fmla="*/ 1263341 h 1702458"/>
                <a:gd name="connsiteX12" fmla="*/ 137970 w 1820044"/>
                <a:gd name="connsiteY12" fmla="*/ 819788 h 1702458"/>
                <a:gd name="connsiteX13" fmla="*/ 28788 w 1820044"/>
                <a:gd name="connsiteY13" fmla="*/ 369412 h 1702458"/>
                <a:gd name="connsiteX14" fmla="*/ 49260 w 1820044"/>
                <a:gd name="connsiteY14" fmla="*/ 273878 h 1702458"/>
                <a:gd name="connsiteX0" fmla="*/ 49260 w 1830513"/>
                <a:gd name="connsiteY0" fmla="*/ 273878 h 1702458"/>
                <a:gd name="connsiteX1" fmla="*/ 540579 w 1830513"/>
                <a:gd name="connsiteY1" fmla="*/ 69162 h 1702458"/>
                <a:gd name="connsiteX2" fmla="*/ 1004603 w 1830513"/>
                <a:gd name="connsiteY2" fmla="*/ 923 h 1702458"/>
                <a:gd name="connsiteX3" fmla="*/ 1420860 w 1830513"/>
                <a:gd name="connsiteY3" fmla="*/ 35042 h 1702458"/>
                <a:gd name="connsiteX4" fmla="*/ 1786945 w 1830513"/>
                <a:gd name="connsiteY4" fmla="*/ 109290 h 1702458"/>
                <a:gd name="connsiteX5" fmla="*/ 1775304 w 1830513"/>
                <a:gd name="connsiteY5" fmla="*/ 608248 h 1702458"/>
                <a:gd name="connsiteX6" fmla="*/ 1543690 w 1830513"/>
                <a:gd name="connsiteY6" fmla="*/ 1085920 h 1702458"/>
                <a:gd name="connsiteX7" fmla="*/ 1284382 w 1830513"/>
                <a:gd name="connsiteY7" fmla="*/ 1406642 h 1702458"/>
                <a:gd name="connsiteX8" fmla="*/ 997779 w 1830513"/>
                <a:gd name="connsiteY8" fmla="*/ 1652302 h 1702458"/>
                <a:gd name="connsiteX9" fmla="*/ 915893 w 1830513"/>
                <a:gd name="connsiteY9" fmla="*/ 1693246 h 1702458"/>
                <a:gd name="connsiteX10" fmla="*/ 690704 w 1830513"/>
                <a:gd name="connsiteY10" fmla="*/ 1529472 h 1702458"/>
                <a:gd name="connsiteX11" fmla="*/ 404101 w 1830513"/>
                <a:gd name="connsiteY11" fmla="*/ 1263341 h 1702458"/>
                <a:gd name="connsiteX12" fmla="*/ 137970 w 1830513"/>
                <a:gd name="connsiteY12" fmla="*/ 819788 h 1702458"/>
                <a:gd name="connsiteX13" fmla="*/ 28788 w 1830513"/>
                <a:gd name="connsiteY13" fmla="*/ 369412 h 1702458"/>
                <a:gd name="connsiteX14" fmla="*/ 49260 w 1830513"/>
                <a:gd name="connsiteY14" fmla="*/ 273878 h 1702458"/>
                <a:gd name="connsiteX0" fmla="*/ 76060 w 1857313"/>
                <a:gd name="connsiteY0" fmla="*/ 273878 h 1702458"/>
                <a:gd name="connsiteX1" fmla="*/ 567379 w 1857313"/>
                <a:gd name="connsiteY1" fmla="*/ 69162 h 1702458"/>
                <a:gd name="connsiteX2" fmla="*/ 1031403 w 1857313"/>
                <a:gd name="connsiteY2" fmla="*/ 923 h 1702458"/>
                <a:gd name="connsiteX3" fmla="*/ 1447660 w 1857313"/>
                <a:gd name="connsiteY3" fmla="*/ 35042 h 1702458"/>
                <a:gd name="connsiteX4" fmla="*/ 1813745 w 1857313"/>
                <a:gd name="connsiteY4" fmla="*/ 109290 h 1702458"/>
                <a:gd name="connsiteX5" fmla="*/ 1802104 w 1857313"/>
                <a:gd name="connsiteY5" fmla="*/ 608248 h 1702458"/>
                <a:gd name="connsiteX6" fmla="*/ 1570490 w 1857313"/>
                <a:gd name="connsiteY6" fmla="*/ 1085920 h 1702458"/>
                <a:gd name="connsiteX7" fmla="*/ 1311182 w 1857313"/>
                <a:gd name="connsiteY7" fmla="*/ 1406642 h 1702458"/>
                <a:gd name="connsiteX8" fmla="*/ 1024579 w 1857313"/>
                <a:gd name="connsiteY8" fmla="*/ 1652302 h 1702458"/>
                <a:gd name="connsiteX9" fmla="*/ 942693 w 1857313"/>
                <a:gd name="connsiteY9" fmla="*/ 1693246 h 1702458"/>
                <a:gd name="connsiteX10" fmla="*/ 717504 w 1857313"/>
                <a:gd name="connsiteY10" fmla="*/ 1529472 h 1702458"/>
                <a:gd name="connsiteX11" fmla="*/ 430901 w 1857313"/>
                <a:gd name="connsiteY11" fmla="*/ 1263341 h 1702458"/>
                <a:gd name="connsiteX12" fmla="*/ 164770 w 1857313"/>
                <a:gd name="connsiteY12" fmla="*/ 819788 h 1702458"/>
                <a:gd name="connsiteX13" fmla="*/ 55588 w 1857313"/>
                <a:gd name="connsiteY13" fmla="*/ 369412 h 1702458"/>
                <a:gd name="connsiteX14" fmla="*/ 76060 w 1857313"/>
                <a:gd name="connsiteY14" fmla="*/ 273878 h 1702458"/>
                <a:gd name="connsiteX0" fmla="*/ 22796 w 1804049"/>
                <a:gd name="connsiteY0" fmla="*/ 273878 h 1702458"/>
                <a:gd name="connsiteX1" fmla="*/ 514115 w 1804049"/>
                <a:gd name="connsiteY1" fmla="*/ 69162 h 1702458"/>
                <a:gd name="connsiteX2" fmla="*/ 978139 w 1804049"/>
                <a:gd name="connsiteY2" fmla="*/ 923 h 1702458"/>
                <a:gd name="connsiteX3" fmla="*/ 1394396 w 1804049"/>
                <a:gd name="connsiteY3" fmla="*/ 35042 h 1702458"/>
                <a:gd name="connsiteX4" fmla="*/ 1760481 w 1804049"/>
                <a:gd name="connsiteY4" fmla="*/ 109290 h 1702458"/>
                <a:gd name="connsiteX5" fmla="*/ 1748840 w 1804049"/>
                <a:gd name="connsiteY5" fmla="*/ 608248 h 1702458"/>
                <a:gd name="connsiteX6" fmla="*/ 1517226 w 1804049"/>
                <a:gd name="connsiteY6" fmla="*/ 1085920 h 1702458"/>
                <a:gd name="connsiteX7" fmla="*/ 1257918 w 1804049"/>
                <a:gd name="connsiteY7" fmla="*/ 1406642 h 1702458"/>
                <a:gd name="connsiteX8" fmla="*/ 971315 w 1804049"/>
                <a:gd name="connsiteY8" fmla="*/ 1652302 h 1702458"/>
                <a:gd name="connsiteX9" fmla="*/ 889429 w 1804049"/>
                <a:gd name="connsiteY9" fmla="*/ 1693246 h 1702458"/>
                <a:gd name="connsiteX10" fmla="*/ 664240 w 1804049"/>
                <a:gd name="connsiteY10" fmla="*/ 1529472 h 1702458"/>
                <a:gd name="connsiteX11" fmla="*/ 377637 w 1804049"/>
                <a:gd name="connsiteY11" fmla="*/ 1263341 h 1702458"/>
                <a:gd name="connsiteX12" fmla="*/ 111506 w 1804049"/>
                <a:gd name="connsiteY12" fmla="*/ 819788 h 1702458"/>
                <a:gd name="connsiteX13" fmla="*/ 22796 w 1804049"/>
                <a:gd name="connsiteY13" fmla="*/ 273878 h 1702458"/>
                <a:gd name="connsiteX0" fmla="*/ 32953 w 1814206"/>
                <a:gd name="connsiteY0" fmla="*/ 273878 h 1702458"/>
                <a:gd name="connsiteX1" fmla="*/ 524272 w 1814206"/>
                <a:gd name="connsiteY1" fmla="*/ 69162 h 1702458"/>
                <a:gd name="connsiteX2" fmla="*/ 988296 w 1814206"/>
                <a:gd name="connsiteY2" fmla="*/ 923 h 1702458"/>
                <a:gd name="connsiteX3" fmla="*/ 1404553 w 1814206"/>
                <a:gd name="connsiteY3" fmla="*/ 35042 h 1702458"/>
                <a:gd name="connsiteX4" fmla="*/ 1770638 w 1814206"/>
                <a:gd name="connsiteY4" fmla="*/ 109290 h 1702458"/>
                <a:gd name="connsiteX5" fmla="*/ 1758997 w 1814206"/>
                <a:gd name="connsiteY5" fmla="*/ 608248 h 1702458"/>
                <a:gd name="connsiteX6" fmla="*/ 1527383 w 1814206"/>
                <a:gd name="connsiteY6" fmla="*/ 1085920 h 1702458"/>
                <a:gd name="connsiteX7" fmla="*/ 1268075 w 1814206"/>
                <a:gd name="connsiteY7" fmla="*/ 1406642 h 1702458"/>
                <a:gd name="connsiteX8" fmla="*/ 981472 w 1814206"/>
                <a:gd name="connsiteY8" fmla="*/ 1652302 h 1702458"/>
                <a:gd name="connsiteX9" fmla="*/ 899586 w 1814206"/>
                <a:gd name="connsiteY9" fmla="*/ 1693246 h 1702458"/>
                <a:gd name="connsiteX10" fmla="*/ 674397 w 1814206"/>
                <a:gd name="connsiteY10" fmla="*/ 1529472 h 1702458"/>
                <a:gd name="connsiteX11" fmla="*/ 387794 w 1814206"/>
                <a:gd name="connsiteY11" fmla="*/ 1263341 h 1702458"/>
                <a:gd name="connsiteX12" fmla="*/ 121663 w 1814206"/>
                <a:gd name="connsiteY12" fmla="*/ 819788 h 1702458"/>
                <a:gd name="connsiteX13" fmla="*/ 32953 w 1814206"/>
                <a:gd name="connsiteY13" fmla="*/ 273878 h 1702458"/>
                <a:gd name="connsiteX0" fmla="*/ 32953 w 1814206"/>
                <a:gd name="connsiteY0" fmla="*/ 274048 h 1702628"/>
                <a:gd name="connsiteX1" fmla="*/ 524272 w 1814206"/>
                <a:gd name="connsiteY1" fmla="*/ 69332 h 1702628"/>
                <a:gd name="connsiteX2" fmla="*/ 988296 w 1814206"/>
                <a:gd name="connsiteY2" fmla="*/ 1093 h 1702628"/>
                <a:gd name="connsiteX3" fmla="*/ 1404553 w 1814206"/>
                <a:gd name="connsiteY3" fmla="*/ 35212 h 1702628"/>
                <a:gd name="connsiteX4" fmla="*/ 1770638 w 1814206"/>
                <a:gd name="connsiteY4" fmla="*/ 136401 h 1702628"/>
                <a:gd name="connsiteX5" fmla="*/ 1758997 w 1814206"/>
                <a:gd name="connsiteY5" fmla="*/ 608418 h 1702628"/>
                <a:gd name="connsiteX6" fmla="*/ 1527383 w 1814206"/>
                <a:gd name="connsiteY6" fmla="*/ 1086090 h 1702628"/>
                <a:gd name="connsiteX7" fmla="*/ 1268075 w 1814206"/>
                <a:gd name="connsiteY7" fmla="*/ 1406812 h 1702628"/>
                <a:gd name="connsiteX8" fmla="*/ 981472 w 1814206"/>
                <a:gd name="connsiteY8" fmla="*/ 1652472 h 1702628"/>
                <a:gd name="connsiteX9" fmla="*/ 899586 w 1814206"/>
                <a:gd name="connsiteY9" fmla="*/ 1693416 h 1702628"/>
                <a:gd name="connsiteX10" fmla="*/ 674397 w 1814206"/>
                <a:gd name="connsiteY10" fmla="*/ 1529642 h 1702628"/>
                <a:gd name="connsiteX11" fmla="*/ 387794 w 1814206"/>
                <a:gd name="connsiteY11" fmla="*/ 1263511 h 1702628"/>
                <a:gd name="connsiteX12" fmla="*/ 121663 w 1814206"/>
                <a:gd name="connsiteY12" fmla="*/ 819958 h 1702628"/>
                <a:gd name="connsiteX13" fmla="*/ 32953 w 1814206"/>
                <a:gd name="connsiteY13" fmla="*/ 274048 h 1702628"/>
                <a:gd name="connsiteX0" fmla="*/ 32953 w 1791161"/>
                <a:gd name="connsiteY0" fmla="*/ 274048 h 1702628"/>
                <a:gd name="connsiteX1" fmla="*/ 524272 w 1791161"/>
                <a:gd name="connsiteY1" fmla="*/ 69332 h 1702628"/>
                <a:gd name="connsiteX2" fmla="*/ 988296 w 1791161"/>
                <a:gd name="connsiteY2" fmla="*/ 1093 h 1702628"/>
                <a:gd name="connsiteX3" fmla="*/ 1404553 w 1791161"/>
                <a:gd name="connsiteY3" fmla="*/ 35212 h 1702628"/>
                <a:gd name="connsiteX4" fmla="*/ 1770638 w 1791161"/>
                <a:gd name="connsiteY4" fmla="*/ 136401 h 1702628"/>
                <a:gd name="connsiteX5" fmla="*/ 1721701 w 1791161"/>
                <a:gd name="connsiteY5" fmla="*/ 662298 h 1702628"/>
                <a:gd name="connsiteX6" fmla="*/ 1527383 w 1791161"/>
                <a:gd name="connsiteY6" fmla="*/ 1086090 h 1702628"/>
                <a:gd name="connsiteX7" fmla="*/ 1268075 w 1791161"/>
                <a:gd name="connsiteY7" fmla="*/ 1406812 h 1702628"/>
                <a:gd name="connsiteX8" fmla="*/ 981472 w 1791161"/>
                <a:gd name="connsiteY8" fmla="*/ 1652472 h 1702628"/>
                <a:gd name="connsiteX9" fmla="*/ 899586 w 1791161"/>
                <a:gd name="connsiteY9" fmla="*/ 1693416 h 1702628"/>
                <a:gd name="connsiteX10" fmla="*/ 674397 w 1791161"/>
                <a:gd name="connsiteY10" fmla="*/ 1529642 h 1702628"/>
                <a:gd name="connsiteX11" fmla="*/ 387794 w 1791161"/>
                <a:gd name="connsiteY11" fmla="*/ 1263511 h 1702628"/>
                <a:gd name="connsiteX12" fmla="*/ 121663 w 1791161"/>
                <a:gd name="connsiteY12" fmla="*/ 819958 h 1702628"/>
                <a:gd name="connsiteX13" fmla="*/ 32953 w 1791161"/>
                <a:gd name="connsiteY13" fmla="*/ 274048 h 1702628"/>
                <a:gd name="connsiteX0" fmla="*/ 32953 w 1787038"/>
                <a:gd name="connsiteY0" fmla="*/ 275681 h 1704261"/>
                <a:gd name="connsiteX1" fmla="*/ 524272 w 1787038"/>
                <a:gd name="connsiteY1" fmla="*/ 70965 h 1704261"/>
                <a:gd name="connsiteX2" fmla="*/ 988296 w 1787038"/>
                <a:gd name="connsiteY2" fmla="*/ 2726 h 1704261"/>
                <a:gd name="connsiteX3" fmla="*/ 1404553 w 1787038"/>
                <a:gd name="connsiteY3" fmla="*/ 36845 h 1704261"/>
                <a:gd name="connsiteX4" fmla="*/ 1765694 w 1787038"/>
                <a:gd name="connsiteY4" fmla="*/ 242808 h 1704261"/>
                <a:gd name="connsiteX5" fmla="*/ 1721701 w 1787038"/>
                <a:gd name="connsiteY5" fmla="*/ 663931 h 1704261"/>
                <a:gd name="connsiteX6" fmla="*/ 1527383 w 1787038"/>
                <a:gd name="connsiteY6" fmla="*/ 1087723 h 1704261"/>
                <a:gd name="connsiteX7" fmla="*/ 1268075 w 1787038"/>
                <a:gd name="connsiteY7" fmla="*/ 1408445 h 1704261"/>
                <a:gd name="connsiteX8" fmla="*/ 981472 w 1787038"/>
                <a:gd name="connsiteY8" fmla="*/ 1654105 h 1704261"/>
                <a:gd name="connsiteX9" fmla="*/ 899586 w 1787038"/>
                <a:gd name="connsiteY9" fmla="*/ 1695049 h 1704261"/>
                <a:gd name="connsiteX10" fmla="*/ 674397 w 1787038"/>
                <a:gd name="connsiteY10" fmla="*/ 1531275 h 1704261"/>
                <a:gd name="connsiteX11" fmla="*/ 387794 w 1787038"/>
                <a:gd name="connsiteY11" fmla="*/ 1265144 h 1704261"/>
                <a:gd name="connsiteX12" fmla="*/ 121663 w 1787038"/>
                <a:gd name="connsiteY12" fmla="*/ 821591 h 1704261"/>
                <a:gd name="connsiteX13" fmla="*/ 32953 w 1787038"/>
                <a:gd name="connsiteY13" fmla="*/ 275681 h 1704261"/>
                <a:gd name="connsiteX0" fmla="*/ 32953 w 1787943"/>
                <a:gd name="connsiteY0" fmla="*/ 275681 h 1704261"/>
                <a:gd name="connsiteX1" fmla="*/ 524272 w 1787943"/>
                <a:gd name="connsiteY1" fmla="*/ 70965 h 1704261"/>
                <a:gd name="connsiteX2" fmla="*/ 988296 w 1787943"/>
                <a:gd name="connsiteY2" fmla="*/ 2726 h 1704261"/>
                <a:gd name="connsiteX3" fmla="*/ 1404553 w 1787943"/>
                <a:gd name="connsiteY3" fmla="*/ 36845 h 1704261"/>
                <a:gd name="connsiteX4" fmla="*/ 1765694 w 1787943"/>
                <a:gd name="connsiteY4" fmla="*/ 242808 h 1704261"/>
                <a:gd name="connsiteX5" fmla="*/ 1721701 w 1787943"/>
                <a:gd name="connsiteY5" fmla="*/ 663931 h 1704261"/>
                <a:gd name="connsiteX6" fmla="*/ 1497715 w 1787943"/>
                <a:gd name="connsiteY6" fmla="*/ 1087723 h 1704261"/>
                <a:gd name="connsiteX7" fmla="*/ 1268075 w 1787943"/>
                <a:gd name="connsiteY7" fmla="*/ 1408445 h 1704261"/>
                <a:gd name="connsiteX8" fmla="*/ 981472 w 1787943"/>
                <a:gd name="connsiteY8" fmla="*/ 1654105 h 1704261"/>
                <a:gd name="connsiteX9" fmla="*/ 899586 w 1787943"/>
                <a:gd name="connsiteY9" fmla="*/ 1695049 h 1704261"/>
                <a:gd name="connsiteX10" fmla="*/ 674397 w 1787943"/>
                <a:gd name="connsiteY10" fmla="*/ 1531275 h 1704261"/>
                <a:gd name="connsiteX11" fmla="*/ 387794 w 1787943"/>
                <a:gd name="connsiteY11" fmla="*/ 1265144 h 1704261"/>
                <a:gd name="connsiteX12" fmla="*/ 121663 w 1787943"/>
                <a:gd name="connsiteY12" fmla="*/ 821591 h 1704261"/>
                <a:gd name="connsiteX13" fmla="*/ 32953 w 1787943"/>
                <a:gd name="connsiteY13" fmla="*/ 275681 h 1704261"/>
                <a:gd name="connsiteX0" fmla="*/ 32953 w 1787943"/>
                <a:gd name="connsiteY0" fmla="*/ 275681 h 1696104"/>
                <a:gd name="connsiteX1" fmla="*/ 524272 w 1787943"/>
                <a:gd name="connsiteY1" fmla="*/ 70965 h 1696104"/>
                <a:gd name="connsiteX2" fmla="*/ 988296 w 1787943"/>
                <a:gd name="connsiteY2" fmla="*/ 2726 h 1696104"/>
                <a:gd name="connsiteX3" fmla="*/ 1404553 w 1787943"/>
                <a:gd name="connsiteY3" fmla="*/ 36845 h 1696104"/>
                <a:gd name="connsiteX4" fmla="*/ 1765694 w 1787943"/>
                <a:gd name="connsiteY4" fmla="*/ 242808 h 1696104"/>
                <a:gd name="connsiteX5" fmla="*/ 1721701 w 1787943"/>
                <a:gd name="connsiteY5" fmla="*/ 663931 h 1696104"/>
                <a:gd name="connsiteX6" fmla="*/ 1497715 w 1787943"/>
                <a:gd name="connsiteY6" fmla="*/ 1087723 h 1696104"/>
                <a:gd name="connsiteX7" fmla="*/ 1268075 w 1787943"/>
                <a:gd name="connsiteY7" fmla="*/ 1408445 h 1696104"/>
                <a:gd name="connsiteX8" fmla="*/ 922135 w 1787943"/>
                <a:gd name="connsiteY8" fmla="*/ 1592194 h 1696104"/>
                <a:gd name="connsiteX9" fmla="*/ 899586 w 1787943"/>
                <a:gd name="connsiteY9" fmla="*/ 1695049 h 1696104"/>
                <a:gd name="connsiteX10" fmla="*/ 674397 w 1787943"/>
                <a:gd name="connsiteY10" fmla="*/ 1531275 h 1696104"/>
                <a:gd name="connsiteX11" fmla="*/ 387794 w 1787943"/>
                <a:gd name="connsiteY11" fmla="*/ 1265144 h 1696104"/>
                <a:gd name="connsiteX12" fmla="*/ 121663 w 1787943"/>
                <a:gd name="connsiteY12" fmla="*/ 821591 h 1696104"/>
                <a:gd name="connsiteX13" fmla="*/ 32953 w 1787943"/>
                <a:gd name="connsiteY13" fmla="*/ 275681 h 1696104"/>
                <a:gd name="connsiteX0" fmla="*/ 32953 w 1787943"/>
                <a:gd name="connsiteY0" fmla="*/ 275681 h 1696174"/>
                <a:gd name="connsiteX1" fmla="*/ 524272 w 1787943"/>
                <a:gd name="connsiteY1" fmla="*/ 70965 h 1696174"/>
                <a:gd name="connsiteX2" fmla="*/ 988296 w 1787943"/>
                <a:gd name="connsiteY2" fmla="*/ 2726 h 1696174"/>
                <a:gd name="connsiteX3" fmla="*/ 1404553 w 1787943"/>
                <a:gd name="connsiteY3" fmla="*/ 36845 h 1696174"/>
                <a:gd name="connsiteX4" fmla="*/ 1765694 w 1787943"/>
                <a:gd name="connsiteY4" fmla="*/ 242808 h 1696174"/>
                <a:gd name="connsiteX5" fmla="*/ 1721701 w 1787943"/>
                <a:gd name="connsiteY5" fmla="*/ 663931 h 1696174"/>
                <a:gd name="connsiteX6" fmla="*/ 1497715 w 1787943"/>
                <a:gd name="connsiteY6" fmla="*/ 1087723 h 1696174"/>
                <a:gd name="connsiteX7" fmla="*/ 1243350 w 1787943"/>
                <a:gd name="connsiteY7" fmla="*/ 1379871 h 1696174"/>
                <a:gd name="connsiteX8" fmla="*/ 922135 w 1787943"/>
                <a:gd name="connsiteY8" fmla="*/ 1592194 h 1696174"/>
                <a:gd name="connsiteX9" fmla="*/ 899586 w 1787943"/>
                <a:gd name="connsiteY9" fmla="*/ 1695049 h 1696174"/>
                <a:gd name="connsiteX10" fmla="*/ 674397 w 1787943"/>
                <a:gd name="connsiteY10" fmla="*/ 1531275 h 1696174"/>
                <a:gd name="connsiteX11" fmla="*/ 387794 w 1787943"/>
                <a:gd name="connsiteY11" fmla="*/ 1265144 h 1696174"/>
                <a:gd name="connsiteX12" fmla="*/ 121663 w 1787943"/>
                <a:gd name="connsiteY12" fmla="*/ 821591 h 1696174"/>
                <a:gd name="connsiteX13" fmla="*/ 32953 w 1787943"/>
                <a:gd name="connsiteY13" fmla="*/ 275681 h 1696174"/>
                <a:gd name="connsiteX0" fmla="*/ 32953 w 1787943"/>
                <a:gd name="connsiteY0" fmla="*/ 275681 h 1703699"/>
                <a:gd name="connsiteX1" fmla="*/ 524272 w 1787943"/>
                <a:gd name="connsiteY1" fmla="*/ 70965 h 1703699"/>
                <a:gd name="connsiteX2" fmla="*/ 988296 w 1787943"/>
                <a:gd name="connsiteY2" fmla="*/ 2726 h 1703699"/>
                <a:gd name="connsiteX3" fmla="*/ 1404553 w 1787943"/>
                <a:gd name="connsiteY3" fmla="*/ 36845 h 1703699"/>
                <a:gd name="connsiteX4" fmla="*/ 1765694 w 1787943"/>
                <a:gd name="connsiteY4" fmla="*/ 242808 h 1703699"/>
                <a:gd name="connsiteX5" fmla="*/ 1721701 w 1787943"/>
                <a:gd name="connsiteY5" fmla="*/ 663931 h 1703699"/>
                <a:gd name="connsiteX6" fmla="*/ 1497715 w 1787943"/>
                <a:gd name="connsiteY6" fmla="*/ 1087723 h 1703699"/>
                <a:gd name="connsiteX7" fmla="*/ 1243350 w 1787943"/>
                <a:gd name="connsiteY7" fmla="*/ 1379871 h 1703699"/>
                <a:gd name="connsiteX8" fmla="*/ 922135 w 1787943"/>
                <a:gd name="connsiteY8" fmla="*/ 1592194 h 1703699"/>
                <a:gd name="connsiteX9" fmla="*/ 899586 w 1787943"/>
                <a:gd name="connsiteY9" fmla="*/ 1695049 h 1703699"/>
                <a:gd name="connsiteX10" fmla="*/ 585390 w 1787943"/>
                <a:gd name="connsiteY10" fmla="*/ 1374114 h 1703699"/>
                <a:gd name="connsiteX11" fmla="*/ 387794 w 1787943"/>
                <a:gd name="connsiteY11" fmla="*/ 1265144 h 1703699"/>
                <a:gd name="connsiteX12" fmla="*/ 121663 w 1787943"/>
                <a:gd name="connsiteY12" fmla="*/ 821591 h 1703699"/>
                <a:gd name="connsiteX13" fmla="*/ 32953 w 1787943"/>
                <a:gd name="connsiteY13" fmla="*/ 275681 h 1703699"/>
                <a:gd name="connsiteX0" fmla="*/ 32953 w 1787943"/>
                <a:gd name="connsiteY0" fmla="*/ 275681 h 1604472"/>
                <a:gd name="connsiteX1" fmla="*/ 524272 w 1787943"/>
                <a:gd name="connsiteY1" fmla="*/ 70965 h 1604472"/>
                <a:gd name="connsiteX2" fmla="*/ 988296 w 1787943"/>
                <a:gd name="connsiteY2" fmla="*/ 2726 h 1604472"/>
                <a:gd name="connsiteX3" fmla="*/ 1404553 w 1787943"/>
                <a:gd name="connsiteY3" fmla="*/ 36845 h 1604472"/>
                <a:gd name="connsiteX4" fmla="*/ 1765694 w 1787943"/>
                <a:gd name="connsiteY4" fmla="*/ 242808 h 1604472"/>
                <a:gd name="connsiteX5" fmla="*/ 1721701 w 1787943"/>
                <a:gd name="connsiteY5" fmla="*/ 663931 h 1604472"/>
                <a:gd name="connsiteX6" fmla="*/ 1497715 w 1787943"/>
                <a:gd name="connsiteY6" fmla="*/ 1087723 h 1604472"/>
                <a:gd name="connsiteX7" fmla="*/ 1243350 w 1787943"/>
                <a:gd name="connsiteY7" fmla="*/ 1379871 h 1604472"/>
                <a:gd name="connsiteX8" fmla="*/ 922135 w 1787943"/>
                <a:gd name="connsiteY8" fmla="*/ 1592194 h 1604472"/>
                <a:gd name="connsiteX9" fmla="*/ 815526 w 1787943"/>
                <a:gd name="connsiteY9" fmla="*/ 1556937 h 1604472"/>
                <a:gd name="connsiteX10" fmla="*/ 585390 w 1787943"/>
                <a:gd name="connsiteY10" fmla="*/ 1374114 h 1604472"/>
                <a:gd name="connsiteX11" fmla="*/ 387794 w 1787943"/>
                <a:gd name="connsiteY11" fmla="*/ 1265144 h 1604472"/>
                <a:gd name="connsiteX12" fmla="*/ 121663 w 1787943"/>
                <a:gd name="connsiteY12" fmla="*/ 821591 h 1604472"/>
                <a:gd name="connsiteX13" fmla="*/ 32953 w 1787943"/>
                <a:gd name="connsiteY13" fmla="*/ 275681 h 1604472"/>
                <a:gd name="connsiteX0" fmla="*/ 32953 w 1787943"/>
                <a:gd name="connsiteY0" fmla="*/ 275681 h 1604472"/>
                <a:gd name="connsiteX1" fmla="*/ 524272 w 1787943"/>
                <a:gd name="connsiteY1" fmla="*/ 70965 h 1604472"/>
                <a:gd name="connsiteX2" fmla="*/ 988296 w 1787943"/>
                <a:gd name="connsiteY2" fmla="*/ 2726 h 1604472"/>
                <a:gd name="connsiteX3" fmla="*/ 1404553 w 1787943"/>
                <a:gd name="connsiteY3" fmla="*/ 36845 h 1604472"/>
                <a:gd name="connsiteX4" fmla="*/ 1765694 w 1787943"/>
                <a:gd name="connsiteY4" fmla="*/ 242808 h 1604472"/>
                <a:gd name="connsiteX5" fmla="*/ 1721701 w 1787943"/>
                <a:gd name="connsiteY5" fmla="*/ 663931 h 1604472"/>
                <a:gd name="connsiteX6" fmla="*/ 1497715 w 1787943"/>
                <a:gd name="connsiteY6" fmla="*/ 1087723 h 1604472"/>
                <a:gd name="connsiteX7" fmla="*/ 1243350 w 1787943"/>
                <a:gd name="connsiteY7" fmla="*/ 1379871 h 1604472"/>
                <a:gd name="connsiteX8" fmla="*/ 922135 w 1787943"/>
                <a:gd name="connsiteY8" fmla="*/ 1592194 h 1604472"/>
                <a:gd name="connsiteX9" fmla="*/ 815526 w 1787943"/>
                <a:gd name="connsiteY9" fmla="*/ 1556937 h 1604472"/>
                <a:gd name="connsiteX10" fmla="*/ 585390 w 1787943"/>
                <a:gd name="connsiteY10" fmla="*/ 1374114 h 1604472"/>
                <a:gd name="connsiteX11" fmla="*/ 338346 w 1787943"/>
                <a:gd name="connsiteY11" fmla="*/ 1107983 h 1604472"/>
                <a:gd name="connsiteX12" fmla="*/ 121663 w 1787943"/>
                <a:gd name="connsiteY12" fmla="*/ 821591 h 1604472"/>
                <a:gd name="connsiteX13" fmla="*/ 32953 w 1787943"/>
                <a:gd name="connsiteY13" fmla="*/ 275681 h 1604472"/>
                <a:gd name="connsiteX0" fmla="*/ 27486 w 1782476"/>
                <a:gd name="connsiteY0" fmla="*/ 275681 h 1604472"/>
                <a:gd name="connsiteX1" fmla="*/ 518805 w 1782476"/>
                <a:gd name="connsiteY1" fmla="*/ 70965 h 1604472"/>
                <a:gd name="connsiteX2" fmla="*/ 982829 w 1782476"/>
                <a:gd name="connsiteY2" fmla="*/ 2726 h 1604472"/>
                <a:gd name="connsiteX3" fmla="*/ 1399086 w 1782476"/>
                <a:gd name="connsiteY3" fmla="*/ 36845 h 1604472"/>
                <a:gd name="connsiteX4" fmla="*/ 1760227 w 1782476"/>
                <a:gd name="connsiteY4" fmla="*/ 242808 h 1604472"/>
                <a:gd name="connsiteX5" fmla="*/ 1716234 w 1782476"/>
                <a:gd name="connsiteY5" fmla="*/ 663931 h 1604472"/>
                <a:gd name="connsiteX6" fmla="*/ 1492248 w 1782476"/>
                <a:gd name="connsiteY6" fmla="*/ 1087723 h 1604472"/>
                <a:gd name="connsiteX7" fmla="*/ 1237883 w 1782476"/>
                <a:gd name="connsiteY7" fmla="*/ 1379871 h 1604472"/>
                <a:gd name="connsiteX8" fmla="*/ 916668 w 1782476"/>
                <a:gd name="connsiteY8" fmla="*/ 1592194 h 1604472"/>
                <a:gd name="connsiteX9" fmla="*/ 810059 w 1782476"/>
                <a:gd name="connsiteY9" fmla="*/ 1556937 h 1604472"/>
                <a:gd name="connsiteX10" fmla="*/ 579923 w 1782476"/>
                <a:gd name="connsiteY10" fmla="*/ 1374114 h 1604472"/>
                <a:gd name="connsiteX11" fmla="*/ 332879 w 1782476"/>
                <a:gd name="connsiteY11" fmla="*/ 1107983 h 1604472"/>
                <a:gd name="connsiteX12" fmla="*/ 96417 w 1782476"/>
                <a:gd name="connsiteY12" fmla="*/ 616805 h 1604472"/>
                <a:gd name="connsiteX13" fmla="*/ 27486 w 1782476"/>
                <a:gd name="connsiteY13" fmla="*/ 275681 h 1604472"/>
                <a:gd name="connsiteX0" fmla="*/ 46556 w 1737264"/>
                <a:gd name="connsiteY0" fmla="*/ 294732 h 1604472"/>
                <a:gd name="connsiteX1" fmla="*/ 473593 w 1737264"/>
                <a:gd name="connsiteY1" fmla="*/ 70965 h 1604472"/>
                <a:gd name="connsiteX2" fmla="*/ 937617 w 1737264"/>
                <a:gd name="connsiteY2" fmla="*/ 2726 h 1604472"/>
                <a:gd name="connsiteX3" fmla="*/ 1353874 w 1737264"/>
                <a:gd name="connsiteY3" fmla="*/ 36845 h 1604472"/>
                <a:gd name="connsiteX4" fmla="*/ 1715015 w 1737264"/>
                <a:gd name="connsiteY4" fmla="*/ 242808 h 1604472"/>
                <a:gd name="connsiteX5" fmla="*/ 1671022 w 1737264"/>
                <a:gd name="connsiteY5" fmla="*/ 663931 h 1604472"/>
                <a:gd name="connsiteX6" fmla="*/ 1447036 w 1737264"/>
                <a:gd name="connsiteY6" fmla="*/ 1087723 h 1604472"/>
                <a:gd name="connsiteX7" fmla="*/ 1192671 w 1737264"/>
                <a:gd name="connsiteY7" fmla="*/ 1379871 h 1604472"/>
                <a:gd name="connsiteX8" fmla="*/ 871456 w 1737264"/>
                <a:gd name="connsiteY8" fmla="*/ 1592194 h 1604472"/>
                <a:gd name="connsiteX9" fmla="*/ 764847 w 1737264"/>
                <a:gd name="connsiteY9" fmla="*/ 1556937 h 1604472"/>
                <a:gd name="connsiteX10" fmla="*/ 534711 w 1737264"/>
                <a:gd name="connsiteY10" fmla="*/ 1374114 h 1604472"/>
                <a:gd name="connsiteX11" fmla="*/ 287667 w 1737264"/>
                <a:gd name="connsiteY11" fmla="*/ 1107983 h 1604472"/>
                <a:gd name="connsiteX12" fmla="*/ 51205 w 1737264"/>
                <a:gd name="connsiteY12" fmla="*/ 616805 h 1604472"/>
                <a:gd name="connsiteX13" fmla="*/ 46556 w 1737264"/>
                <a:gd name="connsiteY13" fmla="*/ 294732 h 1604472"/>
                <a:gd name="connsiteX0" fmla="*/ 47218 w 1737926"/>
                <a:gd name="connsiteY0" fmla="*/ 299958 h 1609698"/>
                <a:gd name="connsiteX1" fmla="*/ 484144 w 1737926"/>
                <a:gd name="connsiteY1" fmla="*/ 147628 h 1609698"/>
                <a:gd name="connsiteX2" fmla="*/ 938279 w 1737926"/>
                <a:gd name="connsiteY2" fmla="*/ 7952 h 1609698"/>
                <a:gd name="connsiteX3" fmla="*/ 1354536 w 1737926"/>
                <a:gd name="connsiteY3" fmla="*/ 42071 h 1609698"/>
                <a:gd name="connsiteX4" fmla="*/ 1715677 w 1737926"/>
                <a:gd name="connsiteY4" fmla="*/ 248034 h 1609698"/>
                <a:gd name="connsiteX5" fmla="*/ 1671684 w 1737926"/>
                <a:gd name="connsiteY5" fmla="*/ 669157 h 1609698"/>
                <a:gd name="connsiteX6" fmla="*/ 1447698 w 1737926"/>
                <a:gd name="connsiteY6" fmla="*/ 1092949 h 1609698"/>
                <a:gd name="connsiteX7" fmla="*/ 1193333 w 1737926"/>
                <a:gd name="connsiteY7" fmla="*/ 1385097 h 1609698"/>
                <a:gd name="connsiteX8" fmla="*/ 872118 w 1737926"/>
                <a:gd name="connsiteY8" fmla="*/ 1597420 h 1609698"/>
                <a:gd name="connsiteX9" fmla="*/ 765509 w 1737926"/>
                <a:gd name="connsiteY9" fmla="*/ 1562163 h 1609698"/>
                <a:gd name="connsiteX10" fmla="*/ 535373 w 1737926"/>
                <a:gd name="connsiteY10" fmla="*/ 1379340 h 1609698"/>
                <a:gd name="connsiteX11" fmla="*/ 288329 w 1737926"/>
                <a:gd name="connsiteY11" fmla="*/ 1113209 h 1609698"/>
                <a:gd name="connsiteX12" fmla="*/ 51867 w 1737926"/>
                <a:gd name="connsiteY12" fmla="*/ 622031 h 1609698"/>
                <a:gd name="connsiteX13" fmla="*/ 47218 w 1737926"/>
                <a:gd name="connsiteY13" fmla="*/ 299958 h 1609698"/>
                <a:gd name="connsiteX0" fmla="*/ 47219 w 1699669"/>
                <a:gd name="connsiteY0" fmla="*/ 300931 h 1610671"/>
                <a:gd name="connsiteX1" fmla="*/ 484145 w 1699669"/>
                <a:gd name="connsiteY1" fmla="*/ 148601 h 1610671"/>
                <a:gd name="connsiteX2" fmla="*/ 938280 w 1699669"/>
                <a:gd name="connsiteY2" fmla="*/ 8925 h 1610671"/>
                <a:gd name="connsiteX3" fmla="*/ 1354537 w 1699669"/>
                <a:gd name="connsiteY3" fmla="*/ 43044 h 1610671"/>
                <a:gd name="connsiteX4" fmla="*/ 1661286 w 1699669"/>
                <a:gd name="connsiteY4" fmla="*/ 277581 h 1610671"/>
                <a:gd name="connsiteX5" fmla="*/ 1671685 w 1699669"/>
                <a:gd name="connsiteY5" fmla="*/ 670130 h 1610671"/>
                <a:gd name="connsiteX6" fmla="*/ 1447699 w 1699669"/>
                <a:gd name="connsiteY6" fmla="*/ 1093922 h 1610671"/>
                <a:gd name="connsiteX7" fmla="*/ 1193334 w 1699669"/>
                <a:gd name="connsiteY7" fmla="*/ 1386070 h 1610671"/>
                <a:gd name="connsiteX8" fmla="*/ 872119 w 1699669"/>
                <a:gd name="connsiteY8" fmla="*/ 1598393 h 1610671"/>
                <a:gd name="connsiteX9" fmla="*/ 765510 w 1699669"/>
                <a:gd name="connsiteY9" fmla="*/ 1563136 h 1610671"/>
                <a:gd name="connsiteX10" fmla="*/ 535374 w 1699669"/>
                <a:gd name="connsiteY10" fmla="*/ 1380313 h 1610671"/>
                <a:gd name="connsiteX11" fmla="*/ 288330 w 1699669"/>
                <a:gd name="connsiteY11" fmla="*/ 1114182 h 1610671"/>
                <a:gd name="connsiteX12" fmla="*/ 51868 w 1699669"/>
                <a:gd name="connsiteY12" fmla="*/ 623004 h 1610671"/>
                <a:gd name="connsiteX13" fmla="*/ 47219 w 1699669"/>
                <a:gd name="connsiteY13" fmla="*/ 300931 h 1610671"/>
                <a:gd name="connsiteX0" fmla="*/ 47219 w 1692223"/>
                <a:gd name="connsiteY0" fmla="*/ 292063 h 1601803"/>
                <a:gd name="connsiteX1" fmla="*/ 484145 w 1692223"/>
                <a:gd name="connsiteY1" fmla="*/ 139733 h 1601803"/>
                <a:gd name="connsiteX2" fmla="*/ 938280 w 1692223"/>
                <a:gd name="connsiteY2" fmla="*/ 57 h 1601803"/>
                <a:gd name="connsiteX3" fmla="*/ 1488046 w 1692223"/>
                <a:gd name="connsiteY3" fmla="*/ 124662 h 1601803"/>
                <a:gd name="connsiteX4" fmla="*/ 1661286 w 1692223"/>
                <a:gd name="connsiteY4" fmla="*/ 268713 h 1601803"/>
                <a:gd name="connsiteX5" fmla="*/ 1671685 w 1692223"/>
                <a:gd name="connsiteY5" fmla="*/ 661262 h 1601803"/>
                <a:gd name="connsiteX6" fmla="*/ 1447699 w 1692223"/>
                <a:gd name="connsiteY6" fmla="*/ 1085054 h 1601803"/>
                <a:gd name="connsiteX7" fmla="*/ 1193334 w 1692223"/>
                <a:gd name="connsiteY7" fmla="*/ 1377202 h 1601803"/>
                <a:gd name="connsiteX8" fmla="*/ 872119 w 1692223"/>
                <a:gd name="connsiteY8" fmla="*/ 1589525 h 1601803"/>
                <a:gd name="connsiteX9" fmla="*/ 765510 w 1692223"/>
                <a:gd name="connsiteY9" fmla="*/ 1554268 h 1601803"/>
                <a:gd name="connsiteX10" fmla="*/ 535374 w 1692223"/>
                <a:gd name="connsiteY10" fmla="*/ 1371445 h 1601803"/>
                <a:gd name="connsiteX11" fmla="*/ 288330 w 1692223"/>
                <a:gd name="connsiteY11" fmla="*/ 1105314 h 1601803"/>
                <a:gd name="connsiteX12" fmla="*/ 51868 w 1692223"/>
                <a:gd name="connsiteY12" fmla="*/ 614136 h 1601803"/>
                <a:gd name="connsiteX13" fmla="*/ 47219 w 1692223"/>
                <a:gd name="connsiteY13" fmla="*/ 292063 h 1601803"/>
                <a:gd name="connsiteX0" fmla="*/ 47219 w 1692223"/>
                <a:gd name="connsiteY0" fmla="*/ 211316 h 1521056"/>
                <a:gd name="connsiteX1" fmla="*/ 484145 w 1692223"/>
                <a:gd name="connsiteY1" fmla="*/ 58986 h 1521056"/>
                <a:gd name="connsiteX2" fmla="*/ 963004 w 1692223"/>
                <a:gd name="connsiteY2" fmla="*/ 272 h 1521056"/>
                <a:gd name="connsiteX3" fmla="*/ 1488046 w 1692223"/>
                <a:gd name="connsiteY3" fmla="*/ 43915 h 1521056"/>
                <a:gd name="connsiteX4" fmla="*/ 1661286 w 1692223"/>
                <a:gd name="connsiteY4" fmla="*/ 187966 h 1521056"/>
                <a:gd name="connsiteX5" fmla="*/ 1671685 w 1692223"/>
                <a:gd name="connsiteY5" fmla="*/ 580515 h 1521056"/>
                <a:gd name="connsiteX6" fmla="*/ 1447699 w 1692223"/>
                <a:gd name="connsiteY6" fmla="*/ 1004307 h 1521056"/>
                <a:gd name="connsiteX7" fmla="*/ 1193334 w 1692223"/>
                <a:gd name="connsiteY7" fmla="*/ 1296455 h 1521056"/>
                <a:gd name="connsiteX8" fmla="*/ 872119 w 1692223"/>
                <a:gd name="connsiteY8" fmla="*/ 1508778 h 1521056"/>
                <a:gd name="connsiteX9" fmla="*/ 765510 w 1692223"/>
                <a:gd name="connsiteY9" fmla="*/ 1473521 h 1521056"/>
                <a:gd name="connsiteX10" fmla="*/ 535374 w 1692223"/>
                <a:gd name="connsiteY10" fmla="*/ 1290698 h 1521056"/>
                <a:gd name="connsiteX11" fmla="*/ 288330 w 1692223"/>
                <a:gd name="connsiteY11" fmla="*/ 1024567 h 1521056"/>
                <a:gd name="connsiteX12" fmla="*/ 51868 w 1692223"/>
                <a:gd name="connsiteY12" fmla="*/ 533389 h 1521056"/>
                <a:gd name="connsiteX13" fmla="*/ 47219 w 1692223"/>
                <a:gd name="connsiteY13" fmla="*/ 211316 h 1521056"/>
                <a:gd name="connsiteX0" fmla="*/ 47219 w 1692223"/>
                <a:gd name="connsiteY0" fmla="*/ 211316 h 1505544"/>
                <a:gd name="connsiteX1" fmla="*/ 484145 w 1692223"/>
                <a:gd name="connsiteY1" fmla="*/ 58986 h 1505544"/>
                <a:gd name="connsiteX2" fmla="*/ 963004 w 1692223"/>
                <a:gd name="connsiteY2" fmla="*/ 272 h 1505544"/>
                <a:gd name="connsiteX3" fmla="*/ 1488046 w 1692223"/>
                <a:gd name="connsiteY3" fmla="*/ 43915 h 1505544"/>
                <a:gd name="connsiteX4" fmla="*/ 1661286 w 1692223"/>
                <a:gd name="connsiteY4" fmla="*/ 187966 h 1505544"/>
                <a:gd name="connsiteX5" fmla="*/ 1671685 w 1692223"/>
                <a:gd name="connsiteY5" fmla="*/ 580515 h 1505544"/>
                <a:gd name="connsiteX6" fmla="*/ 1447699 w 1692223"/>
                <a:gd name="connsiteY6" fmla="*/ 1004307 h 1505544"/>
                <a:gd name="connsiteX7" fmla="*/ 1193334 w 1692223"/>
                <a:gd name="connsiteY7" fmla="*/ 1296455 h 1505544"/>
                <a:gd name="connsiteX8" fmla="*/ 884687 w 1692223"/>
                <a:gd name="connsiteY8" fmla="*/ 1488604 h 1505544"/>
                <a:gd name="connsiteX9" fmla="*/ 765510 w 1692223"/>
                <a:gd name="connsiteY9" fmla="*/ 1473521 h 1505544"/>
                <a:gd name="connsiteX10" fmla="*/ 535374 w 1692223"/>
                <a:gd name="connsiteY10" fmla="*/ 1290698 h 1505544"/>
                <a:gd name="connsiteX11" fmla="*/ 288330 w 1692223"/>
                <a:gd name="connsiteY11" fmla="*/ 1024567 h 1505544"/>
                <a:gd name="connsiteX12" fmla="*/ 51868 w 1692223"/>
                <a:gd name="connsiteY12" fmla="*/ 533389 h 1505544"/>
                <a:gd name="connsiteX13" fmla="*/ 47219 w 1692223"/>
                <a:gd name="connsiteY13" fmla="*/ 211316 h 1505544"/>
                <a:gd name="connsiteX0" fmla="*/ 47219 w 1692223"/>
                <a:gd name="connsiteY0" fmla="*/ 211316 h 1509055"/>
                <a:gd name="connsiteX1" fmla="*/ 484145 w 1692223"/>
                <a:gd name="connsiteY1" fmla="*/ 58986 h 1509055"/>
                <a:gd name="connsiteX2" fmla="*/ 963004 w 1692223"/>
                <a:gd name="connsiteY2" fmla="*/ 272 h 1509055"/>
                <a:gd name="connsiteX3" fmla="*/ 1488046 w 1692223"/>
                <a:gd name="connsiteY3" fmla="*/ 43915 h 1509055"/>
                <a:gd name="connsiteX4" fmla="*/ 1661286 w 1692223"/>
                <a:gd name="connsiteY4" fmla="*/ 187966 h 1509055"/>
                <a:gd name="connsiteX5" fmla="*/ 1671685 w 1692223"/>
                <a:gd name="connsiteY5" fmla="*/ 580515 h 1509055"/>
                <a:gd name="connsiteX6" fmla="*/ 1447699 w 1692223"/>
                <a:gd name="connsiteY6" fmla="*/ 1004307 h 1509055"/>
                <a:gd name="connsiteX7" fmla="*/ 1193334 w 1692223"/>
                <a:gd name="connsiteY7" fmla="*/ 1296455 h 1509055"/>
                <a:gd name="connsiteX8" fmla="*/ 884687 w 1692223"/>
                <a:gd name="connsiteY8" fmla="*/ 1488604 h 1509055"/>
                <a:gd name="connsiteX9" fmla="*/ 765510 w 1692223"/>
                <a:gd name="connsiteY9" fmla="*/ 1473521 h 1509055"/>
                <a:gd name="connsiteX10" fmla="*/ 535374 w 1692223"/>
                <a:gd name="connsiteY10" fmla="*/ 1290698 h 1509055"/>
                <a:gd name="connsiteX11" fmla="*/ 288330 w 1692223"/>
                <a:gd name="connsiteY11" fmla="*/ 1024567 h 1509055"/>
                <a:gd name="connsiteX12" fmla="*/ 51868 w 1692223"/>
                <a:gd name="connsiteY12" fmla="*/ 533389 h 1509055"/>
                <a:gd name="connsiteX13" fmla="*/ 47219 w 1692223"/>
                <a:gd name="connsiteY13" fmla="*/ 211316 h 1509055"/>
                <a:gd name="connsiteX0" fmla="*/ 47219 w 1692223"/>
                <a:gd name="connsiteY0" fmla="*/ 211316 h 1502459"/>
                <a:gd name="connsiteX1" fmla="*/ 484145 w 1692223"/>
                <a:gd name="connsiteY1" fmla="*/ 58986 h 1502459"/>
                <a:gd name="connsiteX2" fmla="*/ 963004 w 1692223"/>
                <a:gd name="connsiteY2" fmla="*/ 272 h 1502459"/>
                <a:gd name="connsiteX3" fmla="*/ 1488046 w 1692223"/>
                <a:gd name="connsiteY3" fmla="*/ 43915 h 1502459"/>
                <a:gd name="connsiteX4" fmla="*/ 1661286 w 1692223"/>
                <a:gd name="connsiteY4" fmla="*/ 187966 h 1502459"/>
                <a:gd name="connsiteX5" fmla="*/ 1671685 w 1692223"/>
                <a:gd name="connsiteY5" fmla="*/ 580515 h 1502459"/>
                <a:gd name="connsiteX6" fmla="*/ 1447699 w 1692223"/>
                <a:gd name="connsiteY6" fmla="*/ 1004307 h 1502459"/>
                <a:gd name="connsiteX7" fmla="*/ 1193334 w 1692223"/>
                <a:gd name="connsiteY7" fmla="*/ 1296455 h 1502459"/>
                <a:gd name="connsiteX8" fmla="*/ 884687 w 1692223"/>
                <a:gd name="connsiteY8" fmla="*/ 1488604 h 1502459"/>
                <a:gd name="connsiteX9" fmla="*/ 803214 w 1692223"/>
                <a:gd name="connsiteY9" fmla="*/ 1465452 h 1502459"/>
                <a:gd name="connsiteX10" fmla="*/ 535374 w 1692223"/>
                <a:gd name="connsiteY10" fmla="*/ 1290698 h 1502459"/>
                <a:gd name="connsiteX11" fmla="*/ 288330 w 1692223"/>
                <a:gd name="connsiteY11" fmla="*/ 1024567 h 1502459"/>
                <a:gd name="connsiteX12" fmla="*/ 51868 w 1692223"/>
                <a:gd name="connsiteY12" fmla="*/ 533389 h 1502459"/>
                <a:gd name="connsiteX13" fmla="*/ 47219 w 1692223"/>
                <a:gd name="connsiteY13" fmla="*/ 211316 h 1502459"/>
                <a:gd name="connsiteX0" fmla="*/ 47219 w 1692223"/>
                <a:gd name="connsiteY0" fmla="*/ 211316 h 1503950"/>
                <a:gd name="connsiteX1" fmla="*/ 484145 w 1692223"/>
                <a:gd name="connsiteY1" fmla="*/ 58986 h 1503950"/>
                <a:gd name="connsiteX2" fmla="*/ 963004 w 1692223"/>
                <a:gd name="connsiteY2" fmla="*/ 272 h 1503950"/>
                <a:gd name="connsiteX3" fmla="*/ 1488046 w 1692223"/>
                <a:gd name="connsiteY3" fmla="*/ 43915 h 1503950"/>
                <a:gd name="connsiteX4" fmla="*/ 1661286 w 1692223"/>
                <a:gd name="connsiteY4" fmla="*/ 187966 h 1503950"/>
                <a:gd name="connsiteX5" fmla="*/ 1671685 w 1692223"/>
                <a:gd name="connsiteY5" fmla="*/ 580515 h 1503950"/>
                <a:gd name="connsiteX6" fmla="*/ 1447699 w 1692223"/>
                <a:gd name="connsiteY6" fmla="*/ 1004307 h 1503950"/>
                <a:gd name="connsiteX7" fmla="*/ 1193334 w 1692223"/>
                <a:gd name="connsiteY7" fmla="*/ 1296455 h 1503950"/>
                <a:gd name="connsiteX8" fmla="*/ 884687 w 1692223"/>
                <a:gd name="connsiteY8" fmla="*/ 1488604 h 1503950"/>
                <a:gd name="connsiteX9" fmla="*/ 803214 w 1692223"/>
                <a:gd name="connsiteY9" fmla="*/ 1465452 h 1503950"/>
                <a:gd name="connsiteX10" fmla="*/ 522806 w 1692223"/>
                <a:gd name="connsiteY10" fmla="*/ 1254384 h 1503950"/>
                <a:gd name="connsiteX11" fmla="*/ 288330 w 1692223"/>
                <a:gd name="connsiteY11" fmla="*/ 1024567 h 1503950"/>
                <a:gd name="connsiteX12" fmla="*/ 51868 w 1692223"/>
                <a:gd name="connsiteY12" fmla="*/ 533389 h 1503950"/>
                <a:gd name="connsiteX13" fmla="*/ 47219 w 1692223"/>
                <a:gd name="connsiteY13" fmla="*/ 211316 h 1503950"/>
                <a:gd name="connsiteX0" fmla="*/ 70472 w 1673583"/>
                <a:gd name="connsiteY0" fmla="*/ 231490 h 1503950"/>
                <a:gd name="connsiteX1" fmla="*/ 465505 w 1673583"/>
                <a:gd name="connsiteY1" fmla="*/ 58986 h 1503950"/>
                <a:gd name="connsiteX2" fmla="*/ 944364 w 1673583"/>
                <a:gd name="connsiteY2" fmla="*/ 272 h 1503950"/>
                <a:gd name="connsiteX3" fmla="*/ 1469406 w 1673583"/>
                <a:gd name="connsiteY3" fmla="*/ 43915 h 1503950"/>
                <a:gd name="connsiteX4" fmla="*/ 1642646 w 1673583"/>
                <a:gd name="connsiteY4" fmla="*/ 187966 h 1503950"/>
                <a:gd name="connsiteX5" fmla="*/ 1653045 w 1673583"/>
                <a:gd name="connsiteY5" fmla="*/ 580515 h 1503950"/>
                <a:gd name="connsiteX6" fmla="*/ 1429059 w 1673583"/>
                <a:gd name="connsiteY6" fmla="*/ 1004307 h 1503950"/>
                <a:gd name="connsiteX7" fmla="*/ 1174694 w 1673583"/>
                <a:gd name="connsiteY7" fmla="*/ 1296455 h 1503950"/>
                <a:gd name="connsiteX8" fmla="*/ 866047 w 1673583"/>
                <a:gd name="connsiteY8" fmla="*/ 1488604 h 1503950"/>
                <a:gd name="connsiteX9" fmla="*/ 784574 w 1673583"/>
                <a:gd name="connsiteY9" fmla="*/ 1465452 h 1503950"/>
                <a:gd name="connsiteX10" fmla="*/ 504166 w 1673583"/>
                <a:gd name="connsiteY10" fmla="*/ 1254384 h 1503950"/>
                <a:gd name="connsiteX11" fmla="*/ 269690 w 1673583"/>
                <a:gd name="connsiteY11" fmla="*/ 1024567 h 1503950"/>
                <a:gd name="connsiteX12" fmla="*/ 33228 w 1673583"/>
                <a:gd name="connsiteY12" fmla="*/ 533389 h 1503950"/>
                <a:gd name="connsiteX13" fmla="*/ 70472 w 1673583"/>
                <a:gd name="connsiteY13" fmla="*/ 231490 h 1503950"/>
                <a:gd name="connsiteX0" fmla="*/ 53856 w 1656967"/>
                <a:gd name="connsiteY0" fmla="*/ 231490 h 1503950"/>
                <a:gd name="connsiteX1" fmla="*/ 448889 w 1656967"/>
                <a:gd name="connsiteY1" fmla="*/ 58986 h 1503950"/>
                <a:gd name="connsiteX2" fmla="*/ 927748 w 1656967"/>
                <a:gd name="connsiteY2" fmla="*/ 272 h 1503950"/>
                <a:gd name="connsiteX3" fmla="*/ 1452790 w 1656967"/>
                <a:gd name="connsiteY3" fmla="*/ 43915 h 1503950"/>
                <a:gd name="connsiteX4" fmla="*/ 1626030 w 1656967"/>
                <a:gd name="connsiteY4" fmla="*/ 187966 h 1503950"/>
                <a:gd name="connsiteX5" fmla="*/ 1636429 w 1656967"/>
                <a:gd name="connsiteY5" fmla="*/ 580515 h 1503950"/>
                <a:gd name="connsiteX6" fmla="*/ 1412443 w 1656967"/>
                <a:gd name="connsiteY6" fmla="*/ 1004307 h 1503950"/>
                <a:gd name="connsiteX7" fmla="*/ 1158078 w 1656967"/>
                <a:gd name="connsiteY7" fmla="*/ 1296455 h 1503950"/>
                <a:gd name="connsiteX8" fmla="*/ 849431 w 1656967"/>
                <a:gd name="connsiteY8" fmla="*/ 1488604 h 1503950"/>
                <a:gd name="connsiteX9" fmla="*/ 767958 w 1656967"/>
                <a:gd name="connsiteY9" fmla="*/ 1465452 h 1503950"/>
                <a:gd name="connsiteX10" fmla="*/ 487550 w 1656967"/>
                <a:gd name="connsiteY10" fmla="*/ 1254384 h 1503950"/>
                <a:gd name="connsiteX11" fmla="*/ 253074 w 1656967"/>
                <a:gd name="connsiteY11" fmla="*/ 1024567 h 1503950"/>
                <a:gd name="connsiteX12" fmla="*/ 41748 w 1656967"/>
                <a:gd name="connsiteY12" fmla="*/ 529354 h 1503950"/>
                <a:gd name="connsiteX13" fmla="*/ 53856 w 1656967"/>
                <a:gd name="connsiteY13" fmla="*/ 231490 h 1503950"/>
                <a:gd name="connsiteX0" fmla="*/ 53856 w 1656967"/>
                <a:gd name="connsiteY0" fmla="*/ 231490 h 1503950"/>
                <a:gd name="connsiteX1" fmla="*/ 448889 w 1656967"/>
                <a:gd name="connsiteY1" fmla="*/ 58986 h 1503950"/>
                <a:gd name="connsiteX2" fmla="*/ 927748 w 1656967"/>
                <a:gd name="connsiteY2" fmla="*/ 272 h 1503950"/>
                <a:gd name="connsiteX3" fmla="*/ 1452790 w 1656967"/>
                <a:gd name="connsiteY3" fmla="*/ 43915 h 1503950"/>
                <a:gd name="connsiteX4" fmla="*/ 1626030 w 1656967"/>
                <a:gd name="connsiteY4" fmla="*/ 187966 h 1503950"/>
                <a:gd name="connsiteX5" fmla="*/ 1636429 w 1656967"/>
                <a:gd name="connsiteY5" fmla="*/ 580515 h 1503950"/>
                <a:gd name="connsiteX6" fmla="*/ 1412443 w 1656967"/>
                <a:gd name="connsiteY6" fmla="*/ 1004307 h 1503950"/>
                <a:gd name="connsiteX7" fmla="*/ 1158078 w 1656967"/>
                <a:gd name="connsiteY7" fmla="*/ 1296455 h 1503950"/>
                <a:gd name="connsiteX8" fmla="*/ 849431 w 1656967"/>
                <a:gd name="connsiteY8" fmla="*/ 1488604 h 1503950"/>
                <a:gd name="connsiteX9" fmla="*/ 767958 w 1656967"/>
                <a:gd name="connsiteY9" fmla="*/ 1465452 h 1503950"/>
                <a:gd name="connsiteX10" fmla="*/ 487550 w 1656967"/>
                <a:gd name="connsiteY10" fmla="*/ 1254384 h 1503950"/>
                <a:gd name="connsiteX11" fmla="*/ 294967 w 1656967"/>
                <a:gd name="connsiteY11" fmla="*/ 1020532 h 1503950"/>
                <a:gd name="connsiteX12" fmla="*/ 41748 w 1656967"/>
                <a:gd name="connsiteY12" fmla="*/ 529354 h 1503950"/>
                <a:gd name="connsiteX13" fmla="*/ 53856 w 1656967"/>
                <a:gd name="connsiteY13" fmla="*/ 231490 h 1503950"/>
                <a:gd name="connsiteX0" fmla="*/ 53856 w 1656967"/>
                <a:gd name="connsiteY0" fmla="*/ 231490 h 1503950"/>
                <a:gd name="connsiteX1" fmla="*/ 448889 w 1656967"/>
                <a:gd name="connsiteY1" fmla="*/ 58986 h 1503950"/>
                <a:gd name="connsiteX2" fmla="*/ 927748 w 1656967"/>
                <a:gd name="connsiteY2" fmla="*/ 272 h 1503950"/>
                <a:gd name="connsiteX3" fmla="*/ 1452790 w 1656967"/>
                <a:gd name="connsiteY3" fmla="*/ 43915 h 1503950"/>
                <a:gd name="connsiteX4" fmla="*/ 1626030 w 1656967"/>
                <a:gd name="connsiteY4" fmla="*/ 187966 h 1503950"/>
                <a:gd name="connsiteX5" fmla="*/ 1636429 w 1656967"/>
                <a:gd name="connsiteY5" fmla="*/ 580515 h 1503950"/>
                <a:gd name="connsiteX6" fmla="*/ 1412443 w 1656967"/>
                <a:gd name="connsiteY6" fmla="*/ 1004307 h 1503950"/>
                <a:gd name="connsiteX7" fmla="*/ 1158078 w 1656967"/>
                <a:gd name="connsiteY7" fmla="*/ 1296455 h 1503950"/>
                <a:gd name="connsiteX8" fmla="*/ 849431 w 1656967"/>
                <a:gd name="connsiteY8" fmla="*/ 1488604 h 1503950"/>
                <a:gd name="connsiteX9" fmla="*/ 767958 w 1656967"/>
                <a:gd name="connsiteY9" fmla="*/ 1465452 h 1503950"/>
                <a:gd name="connsiteX10" fmla="*/ 487550 w 1656967"/>
                <a:gd name="connsiteY10" fmla="*/ 1254384 h 1503950"/>
                <a:gd name="connsiteX11" fmla="*/ 294967 w 1656967"/>
                <a:gd name="connsiteY11" fmla="*/ 1020532 h 1503950"/>
                <a:gd name="connsiteX12" fmla="*/ 41748 w 1656967"/>
                <a:gd name="connsiteY12" fmla="*/ 529354 h 1503950"/>
                <a:gd name="connsiteX13" fmla="*/ 53856 w 1656967"/>
                <a:gd name="connsiteY13" fmla="*/ 231490 h 1503950"/>
                <a:gd name="connsiteX0" fmla="*/ 53856 w 1656967"/>
                <a:gd name="connsiteY0" fmla="*/ 231490 h 1502937"/>
                <a:gd name="connsiteX1" fmla="*/ 448889 w 1656967"/>
                <a:gd name="connsiteY1" fmla="*/ 58986 h 1502937"/>
                <a:gd name="connsiteX2" fmla="*/ 927748 w 1656967"/>
                <a:gd name="connsiteY2" fmla="*/ 272 h 1502937"/>
                <a:gd name="connsiteX3" fmla="*/ 1452790 w 1656967"/>
                <a:gd name="connsiteY3" fmla="*/ 43915 h 1502937"/>
                <a:gd name="connsiteX4" fmla="*/ 1626030 w 1656967"/>
                <a:gd name="connsiteY4" fmla="*/ 187966 h 1502937"/>
                <a:gd name="connsiteX5" fmla="*/ 1636429 w 1656967"/>
                <a:gd name="connsiteY5" fmla="*/ 580515 h 1502937"/>
                <a:gd name="connsiteX6" fmla="*/ 1412443 w 1656967"/>
                <a:gd name="connsiteY6" fmla="*/ 1004307 h 1502937"/>
                <a:gd name="connsiteX7" fmla="*/ 1158078 w 1656967"/>
                <a:gd name="connsiteY7" fmla="*/ 1296455 h 1502937"/>
                <a:gd name="connsiteX8" fmla="*/ 849431 w 1656967"/>
                <a:gd name="connsiteY8" fmla="*/ 1488604 h 1502937"/>
                <a:gd name="connsiteX9" fmla="*/ 767958 w 1656967"/>
                <a:gd name="connsiteY9" fmla="*/ 1465452 h 1502937"/>
                <a:gd name="connsiteX10" fmla="*/ 554579 w 1656967"/>
                <a:gd name="connsiteY10" fmla="*/ 1278593 h 1502937"/>
                <a:gd name="connsiteX11" fmla="*/ 294967 w 1656967"/>
                <a:gd name="connsiteY11" fmla="*/ 1020532 h 1502937"/>
                <a:gd name="connsiteX12" fmla="*/ 41748 w 1656967"/>
                <a:gd name="connsiteY12" fmla="*/ 529354 h 1502937"/>
                <a:gd name="connsiteX13" fmla="*/ 53856 w 1656967"/>
                <a:gd name="connsiteY13" fmla="*/ 231490 h 1502937"/>
                <a:gd name="connsiteX0" fmla="*/ 81384 w 1642602"/>
                <a:gd name="connsiteY0" fmla="*/ 255699 h 1502937"/>
                <a:gd name="connsiteX1" fmla="*/ 434524 w 1642602"/>
                <a:gd name="connsiteY1" fmla="*/ 58986 h 1502937"/>
                <a:gd name="connsiteX2" fmla="*/ 913383 w 1642602"/>
                <a:gd name="connsiteY2" fmla="*/ 272 h 1502937"/>
                <a:gd name="connsiteX3" fmla="*/ 1438425 w 1642602"/>
                <a:gd name="connsiteY3" fmla="*/ 43915 h 1502937"/>
                <a:gd name="connsiteX4" fmla="*/ 1611665 w 1642602"/>
                <a:gd name="connsiteY4" fmla="*/ 187966 h 1502937"/>
                <a:gd name="connsiteX5" fmla="*/ 1622064 w 1642602"/>
                <a:gd name="connsiteY5" fmla="*/ 580515 h 1502937"/>
                <a:gd name="connsiteX6" fmla="*/ 1398078 w 1642602"/>
                <a:gd name="connsiteY6" fmla="*/ 1004307 h 1502937"/>
                <a:gd name="connsiteX7" fmla="*/ 1143713 w 1642602"/>
                <a:gd name="connsiteY7" fmla="*/ 1296455 h 1502937"/>
                <a:gd name="connsiteX8" fmla="*/ 835066 w 1642602"/>
                <a:gd name="connsiteY8" fmla="*/ 1488604 h 1502937"/>
                <a:gd name="connsiteX9" fmla="*/ 753593 w 1642602"/>
                <a:gd name="connsiteY9" fmla="*/ 1465452 h 1502937"/>
                <a:gd name="connsiteX10" fmla="*/ 540214 w 1642602"/>
                <a:gd name="connsiteY10" fmla="*/ 1278593 h 1502937"/>
                <a:gd name="connsiteX11" fmla="*/ 280602 w 1642602"/>
                <a:gd name="connsiteY11" fmla="*/ 1020532 h 1502937"/>
                <a:gd name="connsiteX12" fmla="*/ 27383 w 1642602"/>
                <a:gd name="connsiteY12" fmla="*/ 529354 h 1502937"/>
                <a:gd name="connsiteX13" fmla="*/ 81384 w 1642602"/>
                <a:gd name="connsiteY13" fmla="*/ 255699 h 1502937"/>
                <a:gd name="connsiteX0" fmla="*/ 65569 w 1626787"/>
                <a:gd name="connsiteY0" fmla="*/ 255699 h 1502937"/>
                <a:gd name="connsiteX1" fmla="*/ 418709 w 1626787"/>
                <a:gd name="connsiteY1" fmla="*/ 58986 h 1502937"/>
                <a:gd name="connsiteX2" fmla="*/ 897568 w 1626787"/>
                <a:gd name="connsiteY2" fmla="*/ 272 h 1502937"/>
                <a:gd name="connsiteX3" fmla="*/ 1422610 w 1626787"/>
                <a:gd name="connsiteY3" fmla="*/ 43915 h 1502937"/>
                <a:gd name="connsiteX4" fmla="*/ 1595850 w 1626787"/>
                <a:gd name="connsiteY4" fmla="*/ 187966 h 1502937"/>
                <a:gd name="connsiteX5" fmla="*/ 1606249 w 1626787"/>
                <a:gd name="connsiteY5" fmla="*/ 580515 h 1502937"/>
                <a:gd name="connsiteX6" fmla="*/ 1382263 w 1626787"/>
                <a:gd name="connsiteY6" fmla="*/ 1004307 h 1502937"/>
                <a:gd name="connsiteX7" fmla="*/ 1127898 w 1626787"/>
                <a:gd name="connsiteY7" fmla="*/ 1296455 h 1502937"/>
                <a:gd name="connsiteX8" fmla="*/ 819251 w 1626787"/>
                <a:gd name="connsiteY8" fmla="*/ 1488604 h 1502937"/>
                <a:gd name="connsiteX9" fmla="*/ 737778 w 1626787"/>
                <a:gd name="connsiteY9" fmla="*/ 1465452 h 1502937"/>
                <a:gd name="connsiteX10" fmla="*/ 524399 w 1626787"/>
                <a:gd name="connsiteY10" fmla="*/ 1278593 h 1502937"/>
                <a:gd name="connsiteX11" fmla="*/ 264787 w 1626787"/>
                <a:gd name="connsiteY11" fmla="*/ 1020532 h 1502937"/>
                <a:gd name="connsiteX12" fmla="*/ 32514 w 1626787"/>
                <a:gd name="connsiteY12" fmla="*/ 392169 h 1502937"/>
                <a:gd name="connsiteX13" fmla="*/ 65569 w 1626787"/>
                <a:gd name="connsiteY13" fmla="*/ 255699 h 1502937"/>
                <a:gd name="connsiteX0" fmla="*/ 65569 w 1626787"/>
                <a:gd name="connsiteY0" fmla="*/ 255699 h 1502937"/>
                <a:gd name="connsiteX1" fmla="*/ 418709 w 1626787"/>
                <a:gd name="connsiteY1" fmla="*/ 58986 h 1502937"/>
                <a:gd name="connsiteX2" fmla="*/ 897568 w 1626787"/>
                <a:gd name="connsiteY2" fmla="*/ 272 h 1502937"/>
                <a:gd name="connsiteX3" fmla="*/ 1422610 w 1626787"/>
                <a:gd name="connsiteY3" fmla="*/ 43915 h 1502937"/>
                <a:gd name="connsiteX4" fmla="*/ 1595850 w 1626787"/>
                <a:gd name="connsiteY4" fmla="*/ 187966 h 1502937"/>
                <a:gd name="connsiteX5" fmla="*/ 1606249 w 1626787"/>
                <a:gd name="connsiteY5" fmla="*/ 580515 h 1502937"/>
                <a:gd name="connsiteX6" fmla="*/ 1382263 w 1626787"/>
                <a:gd name="connsiteY6" fmla="*/ 1004307 h 1502937"/>
                <a:gd name="connsiteX7" fmla="*/ 1127898 w 1626787"/>
                <a:gd name="connsiteY7" fmla="*/ 1296455 h 1502937"/>
                <a:gd name="connsiteX8" fmla="*/ 819251 w 1626787"/>
                <a:gd name="connsiteY8" fmla="*/ 1488604 h 1502937"/>
                <a:gd name="connsiteX9" fmla="*/ 737778 w 1626787"/>
                <a:gd name="connsiteY9" fmla="*/ 1465452 h 1502937"/>
                <a:gd name="connsiteX10" fmla="*/ 524399 w 1626787"/>
                <a:gd name="connsiteY10" fmla="*/ 1278593 h 1502937"/>
                <a:gd name="connsiteX11" fmla="*/ 264787 w 1626787"/>
                <a:gd name="connsiteY11" fmla="*/ 1020532 h 1502937"/>
                <a:gd name="connsiteX12" fmla="*/ 32514 w 1626787"/>
                <a:gd name="connsiteY12" fmla="*/ 392169 h 1502937"/>
                <a:gd name="connsiteX13" fmla="*/ 65569 w 1626787"/>
                <a:gd name="connsiteY13" fmla="*/ 255699 h 1502937"/>
                <a:gd name="connsiteX0" fmla="*/ 65569 w 1626787"/>
                <a:gd name="connsiteY0" fmla="*/ 255699 h 1502937"/>
                <a:gd name="connsiteX1" fmla="*/ 418709 w 1626787"/>
                <a:gd name="connsiteY1" fmla="*/ 58986 h 1502937"/>
                <a:gd name="connsiteX2" fmla="*/ 897568 w 1626787"/>
                <a:gd name="connsiteY2" fmla="*/ 272 h 1502937"/>
                <a:gd name="connsiteX3" fmla="*/ 1422610 w 1626787"/>
                <a:gd name="connsiteY3" fmla="*/ 43915 h 1502937"/>
                <a:gd name="connsiteX4" fmla="*/ 1595850 w 1626787"/>
                <a:gd name="connsiteY4" fmla="*/ 187966 h 1502937"/>
                <a:gd name="connsiteX5" fmla="*/ 1606249 w 1626787"/>
                <a:gd name="connsiteY5" fmla="*/ 580515 h 1502937"/>
                <a:gd name="connsiteX6" fmla="*/ 1382263 w 1626787"/>
                <a:gd name="connsiteY6" fmla="*/ 1004307 h 1502937"/>
                <a:gd name="connsiteX7" fmla="*/ 1127898 w 1626787"/>
                <a:gd name="connsiteY7" fmla="*/ 1296455 h 1502937"/>
                <a:gd name="connsiteX8" fmla="*/ 819251 w 1626787"/>
                <a:gd name="connsiteY8" fmla="*/ 1488604 h 1502937"/>
                <a:gd name="connsiteX9" fmla="*/ 737778 w 1626787"/>
                <a:gd name="connsiteY9" fmla="*/ 1465452 h 1502937"/>
                <a:gd name="connsiteX10" fmla="*/ 524399 w 1626787"/>
                <a:gd name="connsiteY10" fmla="*/ 1278593 h 1502937"/>
                <a:gd name="connsiteX11" fmla="*/ 285734 w 1626787"/>
                <a:gd name="connsiteY11" fmla="*/ 1020532 h 1502937"/>
                <a:gd name="connsiteX12" fmla="*/ 32514 w 1626787"/>
                <a:gd name="connsiteY12" fmla="*/ 392169 h 1502937"/>
                <a:gd name="connsiteX13" fmla="*/ 65569 w 1626787"/>
                <a:gd name="connsiteY13" fmla="*/ 255699 h 1502937"/>
                <a:gd name="connsiteX0" fmla="*/ 65569 w 1626787"/>
                <a:gd name="connsiteY0" fmla="*/ 255699 h 1503604"/>
                <a:gd name="connsiteX1" fmla="*/ 418709 w 1626787"/>
                <a:gd name="connsiteY1" fmla="*/ 58986 h 1503604"/>
                <a:gd name="connsiteX2" fmla="*/ 897568 w 1626787"/>
                <a:gd name="connsiteY2" fmla="*/ 272 h 1503604"/>
                <a:gd name="connsiteX3" fmla="*/ 1422610 w 1626787"/>
                <a:gd name="connsiteY3" fmla="*/ 43915 h 1503604"/>
                <a:gd name="connsiteX4" fmla="*/ 1595850 w 1626787"/>
                <a:gd name="connsiteY4" fmla="*/ 187966 h 1503604"/>
                <a:gd name="connsiteX5" fmla="*/ 1606249 w 1626787"/>
                <a:gd name="connsiteY5" fmla="*/ 580515 h 1503604"/>
                <a:gd name="connsiteX6" fmla="*/ 1382263 w 1626787"/>
                <a:gd name="connsiteY6" fmla="*/ 1004307 h 1503604"/>
                <a:gd name="connsiteX7" fmla="*/ 1127898 w 1626787"/>
                <a:gd name="connsiteY7" fmla="*/ 1296455 h 1503604"/>
                <a:gd name="connsiteX8" fmla="*/ 819251 w 1626787"/>
                <a:gd name="connsiteY8" fmla="*/ 1488604 h 1503604"/>
                <a:gd name="connsiteX9" fmla="*/ 737778 w 1626787"/>
                <a:gd name="connsiteY9" fmla="*/ 1465452 h 1503604"/>
                <a:gd name="connsiteX10" fmla="*/ 495074 w 1626787"/>
                <a:gd name="connsiteY10" fmla="*/ 1262454 h 1503604"/>
                <a:gd name="connsiteX11" fmla="*/ 285734 w 1626787"/>
                <a:gd name="connsiteY11" fmla="*/ 1020532 h 1503604"/>
                <a:gd name="connsiteX12" fmla="*/ 32514 w 1626787"/>
                <a:gd name="connsiteY12" fmla="*/ 392169 h 1503604"/>
                <a:gd name="connsiteX13" fmla="*/ 65569 w 1626787"/>
                <a:gd name="connsiteY13" fmla="*/ 255699 h 1503604"/>
                <a:gd name="connsiteX0" fmla="*/ 65569 w 1626787"/>
                <a:gd name="connsiteY0" fmla="*/ 255699 h 1503604"/>
                <a:gd name="connsiteX1" fmla="*/ 418709 w 1626787"/>
                <a:gd name="connsiteY1" fmla="*/ 58986 h 1503604"/>
                <a:gd name="connsiteX2" fmla="*/ 897568 w 1626787"/>
                <a:gd name="connsiteY2" fmla="*/ 272 h 1503604"/>
                <a:gd name="connsiteX3" fmla="*/ 1422610 w 1626787"/>
                <a:gd name="connsiteY3" fmla="*/ 43915 h 1503604"/>
                <a:gd name="connsiteX4" fmla="*/ 1595850 w 1626787"/>
                <a:gd name="connsiteY4" fmla="*/ 187966 h 1503604"/>
                <a:gd name="connsiteX5" fmla="*/ 1606249 w 1626787"/>
                <a:gd name="connsiteY5" fmla="*/ 580515 h 1503604"/>
                <a:gd name="connsiteX6" fmla="*/ 1382263 w 1626787"/>
                <a:gd name="connsiteY6" fmla="*/ 1004307 h 1503604"/>
                <a:gd name="connsiteX7" fmla="*/ 1127898 w 1626787"/>
                <a:gd name="connsiteY7" fmla="*/ 1296455 h 1503604"/>
                <a:gd name="connsiteX8" fmla="*/ 819251 w 1626787"/>
                <a:gd name="connsiteY8" fmla="*/ 1488604 h 1503604"/>
                <a:gd name="connsiteX9" fmla="*/ 737778 w 1626787"/>
                <a:gd name="connsiteY9" fmla="*/ 1465452 h 1503604"/>
                <a:gd name="connsiteX10" fmla="*/ 495074 w 1626787"/>
                <a:gd name="connsiteY10" fmla="*/ 1262454 h 1503604"/>
                <a:gd name="connsiteX11" fmla="*/ 285734 w 1626787"/>
                <a:gd name="connsiteY11" fmla="*/ 1020532 h 1503604"/>
                <a:gd name="connsiteX12" fmla="*/ 32514 w 1626787"/>
                <a:gd name="connsiteY12" fmla="*/ 392169 h 1503604"/>
                <a:gd name="connsiteX13" fmla="*/ 65569 w 1626787"/>
                <a:gd name="connsiteY13" fmla="*/ 255699 h 1503604"/>
                <a:gd name="connsiteX0" fmla="*/ 65569 w 1626787"/>
                <a:gd name="connsiteY0" fmla="*/ 255699 h 1486177"/>
                <a:gd name="connsiteX1" fmla="*/ 418709 w 1626787"/>
                <a:gd name="connsiteY1" fmla="*/ 58986 h 1486177"/>
                <a:gd name="connsiteX2" fmla="*/ 897568 w 1626787"/>
                <a:gd name="connsiteY2" fmla="*/ 272 h 1486177"/>
                <a:gd name="connsiteX3" fmla="*/ 1422610 w 1626787"/>
                <a:gd name="connsiteY3" fmla="*/ 43915 h 1486177"/>
                <a:gd name="connsiteX4" fmla="*/ 1595850 w 1626787"/>
                <a:gd name="connsiteY4" fmla="*/ 187966 h 1486177"/>
                <a:gd name="connsiteX5" fmla="*/ 1606249 w 1626787"/>
                <a:gd name="connsiteY5" fmla="*/ 580515 h 1486177"/>
                <a:gd name="connsiteX6" fmla="*/ 1382263 w 1626787"/>
                <a:gd name="connsiteY6" fmla="*/ 1004307 h 1486177"/>
                <a:gd name="connsiteX7" fmla="*/ 1127898 w 1626787"/>
                <a:gd name="connsiteY7" fmla="*/ 1296455 h 1486177"/>
                <a:gd name="connsiteX8" fmla="*/ 856955 w 1626787"/>
                <a:gd name="connsiteY8" fmla="*/ 1460361 h 1486177"/>
                <a:gd name="connsiteX9" fmla="*/ 737778 w 1626787"/>
                <a:gd name="connsiteY9" fmla="*/ 1465452 h 1486177"/>
                <a:gd name="connsiteX10" fmla="*/ 495074 w 1626787"/>
                <a:gd name="connsiteY10" fmla="*/ 1262454 h 1486177"/>
                <a:gd name="connsiteX11" fmla="*/ 285734 w 1626787"/>
                <a:gd name="connsiteY11" fmla="*/ 1020532 h 1486177"/>
                <a:gd name="connsiteX12" fmla="*/ 32514 w 1626787"/>
                <a:gd name="connsiteY12" fmla="*/ 392169 h 1486177"/>
                <a:gd name="connsiteX13" fmla="*/ 65569 w 1626787"/>
                <a:gd name="connsiteY13" fmla="*/ 255699 h 1486177"/>
                <a:gd name="connsiteX0" fmla="*/ 65569 w 1626787"/>
                <a:gd name="connsiteY0" fmla="*/ 255699 h 1487523"/>
                <a:gd name="connsiteX1" fmla="*/ 418709 w 1626787"/>
                <a:gd name="connsiteY1" fmla="*/ 58986 h 1487523"/>
                <a:gd name="connsiteX2" fmla="*/ 897568 w 1626787"/>
                <a:gd name="connsiteY2" fmla="*/ 272 h 1487523"/>
                <a:gd name="connsiteX3" fmla="*/ 1422610 w 1626787"/>
                <a:gd name="connsiteY3" fmla="*/ 43915 h 1487523"/>
                <a:gd name="connsiteX4" fmla="*/ 1595850 w 1626787"/>
                <a:gd name="connsiteY4" fmla="*/ 187966 h 1487523"/>
                <a:gd name="connsiteX5" fmla="*/ 1606249 w 1626787"/>
                <a:gd name="connsiteY5" fmla="*/ 580515 h 1487523"/>
                <a:gd name="connsiteX6" fmla="*/ 1382263 w 1626787"/>
                <a:gd name="connsiteY6" fmla="*/ 1004307 h 1487523"/>
                <a:gd name="connsiteX7" fmla="*/ 1111141 w 1626787"/>
                <a:gd name="connsiteY7" fmla="*/ 1272246 h 1487523"/>
                <a:gd name="connsiteX8" fmla="*/ 856955 w 1626787"/>
                <a:gd name="connsiteY8" fmla="*/ 1460361 h 1487523"/>
                <a:gd name="connsiteX9" fmla="*/ 737778 w 1626787"/>
                <a:gd name="connsiteY9" fmla="*/ 1465452 h 1487523"/>
                <a:gd name="connsiteX10" fmla="*/ 495074 w 1626787"/>
                <a:gd name="connsiteY10" fmla="*/ 1262454 h 1487523"/>
                <a:gd name="connsiteX11" fmla="*/ 285734 w 1626787"/>
                <a:gd name="connsiteY11" fmla="*/ 1020532 h 1487523"/>
                <a:gd name="connsiteX12" fmla="*/ 32514 w 1626787"/>
                <a:gd name="connsiteY12" fmla="*/ 392169 h 1487523"/>
                <a:gd name="connsiteX13" fmla="*/ 65569 w 1626787"/>
                <a:gd name="connsiteY13" fmla="*/ 255699 h 1487523"/>
                <a:gd name="connsiteX0" fmla="*/ 65569 w 1628591"/>
                <a:gd name="connsiteY0" fmla="*/ 255699 h 1487523"/>
                <a:gd name="connsiteX1" fmla="*/ 418709 w 1628591"/>
                <a:gd name="connsiteY1" fmla="*/ 58986 h 1487523"/>
                <a:gd name="connsiteX2" fmla="*/ 897568 w 1628591"/>
                <a:gd name="connsiteY2" fmla="*/ 272 h 1487523"/>
                <a:gd name="connsiteX3" fmla="*/ 1422610 w 1628591"/>
                <a:gd name="connsiteY3" fmla="*/ 43915 h 1487523"/>
                <a:gd name="connsiteX4" fmla="*/ 1595850 w 1628591"/>
                <a:gd name="connsiteY4" fmla="*/ 187966 h 1487523"/>
                <a:gd name="connsiteX5" fmla="*/ 1606249 w 1628591"/>
                <a:gd name="connsiteY5" fmla="*/ 580515 h 1487523"/>
                <a:gd name="connsiteX6" fmla="*/ 1357127 w 1628591"/>
                <a:gd name="connsiteY6" fmla="*/ 984133 h 1487523"/>
                <a:gd name="connsiteX7" fmla="*/ 1111141 w 1628591"/>
                <a:gd name="connsiteY7" fmla="*/ 1272246 h 1487523"/>
                <a:gd name="connsiteX8" fmla="*/ 856955 w 1628591"/>
                <a:gd name="connsiteY8" fmla="*/ 1460361 h 1487523"/>
                <a:gd name="connsiteX9" fmla="*/ 737778 w 1628591"/>
                <a:gd name="connsiteY9" fmla="*/ 1465452 h 1487523"/>
                <a:gd name="connsiteX10" fmla="*/ 495074 w 1628591"/>
                <a:gd name="connsiteY10" fmla="*/ 1262454 h 1487523"/>
                <a:gd name="connsiteX11" fmla="*/ 285734 w 1628591"/>
                <a:gd name="connsiteY11" fmla="*/ 1020532 h 1487523"/>
                <a:gd name="connsiteX12" fmla="*/ 32514 w 1628591"/>
                <a:gd name="connsiteY12" fmla="*/ 392169 h 1487523"/>
                <a:gd name="connsiteX13" fmla="*/ 65569 w 1628591"/>
                <a:gd name="connsiteY13" fmla="*/ 255699 h 1487523"/>
                <a:gd name="connsiteX0" fmla="*/ 65569 w 1601958"/>
                <a:gd name="connsiteY0" fmla="*/ 255699 h 1487523"/>
                <a:gd name="connsiteX1" fmla="*/ 418709 w 1601958"/>
                <a:gd name="connsiteY1" fmla="*/ 58986 h 1487523"/>
                <a:gd name="connsiteX2" fmla="*/ 897568 w 1601958"/>
                <a:gd name="connsiteY2" fmla="*/ 272 h 1487523"/>
                <a:gd name="connsiteX3" fmla="*/ 1422610 w 1601958"/>
                <a:gd name="connsiteY3" fmla="*/ 43915 h 1487523"/>
                <a:gd name="connsiteX4" fmla="*/ 1595850 w 1601958"/>
                <a:gd name="connsiteY4" fmla="*/ 187966 h 1487523"/>
                <a:gd name="connsiteX5" fmla="*/ 1543409 w 1601958"/>
                <a:gd name="connsiteY5" fmla="*/ 544201 h 1487523"/>
                <a:gd name="connsiteX6" fmla="*/ 1357127 w 1601958"/>
                <a:gd name="connsiteY6" fmla="*/ 984133 h 1487523"/>
                <a:gd name="connsiteX7" fmla="*/ 1111141 w 1601958"/>
                <a:gd name="connsiteY7" fmla="*/ 1272246 h 1487523"/>
                <a:gd name="connsiteX8" fmla="*/ 856955 w 1601958"/>
                <a:gd name="connsiteY8" fmla="*/ 1460361 h 1487523"/>
                <a:gd name="connsiteX9" fmla="*/ 737778 w 1601958"/>
                <a:gd name="connsiteY9" fmla="*/ 1465452 h 1487523"/>
                <a:gd name="connsiteX10" fmla="*/ 495074 w 1601958"/>
                <a:gd name="connsiteY10" fmla="*/ 1262454 h 1487523"/>
                <a:gd name="connsiteX11" fmla="*/ 285734 w 1601958"/>
                <a:gd name="connsiteY11" fmla="*/ 1020532 h 1487523"/>
                <a:gd name="connsiteX12" fmla="*/ 32514 w 1601958"/>
                <a:gd name="connsiteY12" fmla="*/ 392169 h 1487523"/>
                <a:gd name="connsiteX13" fmla="*/ 65569 w 1601958"/>
                <a:gd name="connsiteY13" fmla="*/ 255699 h 1487523"/>
                <a:gd name="connsiteX0" fmla="*/ 65569 w 1602338"/>
                <a:gd name="connsiteY0" fmla="*/ 255699 h 1487523"/>
                <a:gd name="connsiteX1" fmla="*/ 418709 w 1602338"/>
                <a:gd name="connsiteY1" fmla="*/ 58986 h 1487523"/>
                <a:gd name="connsiteX2" fmla="*/ 897568 w 1602338"/>
                <a:gd name="connsiteY2" fmla="*/ 272 h 1487523"/>
                <a:gd name="connsiteX3" fmla="*/ 1422610 w 1602338"/>
                <a:gd name="connsiteY3" fmla="*/ 43915 h 1487523"/>
                <a:gd name="connsiteX4" fmla="*/ 1595850 w 1602338"/>
                <a:gd name="connsiteY4" fmla="*/ 187966 h 1487523"/>
                <a:gd name="connsiteX5" fmla="*/ 1543409 w 1602338"/>
                <a:gd name="connsiteY5" fmla="*/ 544201 h 1487523"/>
                <a:gd name="connsiteX6" fmla="*/ 1336180 w 1602338"/>
                <a:gd name="connsiteY6" fmla="*/ 984133 h 1487523"/>
                <a:gd name="connsiteX7" fmla="*/ 1111141 w 1602338"/>
                <a:gd name="connsiteY7" fmla="*/ 1272246 h 1487523"/>
                <a:gd name="connsiteX8" fmla="*/ 856955 w 1602338"/>
                <a:gd name="connsiteY8" fmla="*/ 1460361 h 1487523"/>
                <a:gd name="connsiteX9" fmla="*/ 737778 w 1602338"/>
                <a:gd name="connsiteY9" fmla="*/ 1465452 h 1487523"/>
                <a:gd name="connsiteX10" fmla="*/ 495074 w 1602338"/>
                <a:gd name="connsiteY10" fmla="*/ 1262454 h 1487523"/>
                <a:gd name="connsiteX11" fmla="*/ 285734 w 1602338"/>
                <a:gd name="connsiteY11" fmla="*/ 1020532 h 1487523"/>
                <a:gd name="connsiteX12" fmla="*/ 32514 w 1602338"/>
                <a:gd name="connsiteY12" fmla="*/ 392169 h 1487523"/>
                <a:gd name="connsiteX13" fmla="*/ 65569 w 1602338"/>
                <a:gd name="connsiteY13" fmla="*/ 255699 h 1487523"/>
                <a:gd name="connsiteX0" fmla="*/ 65569 w 1602338"/>
                <a:gd name="connsiteY0" fmla="*/ 255699 h 1487986"/>
                <a:gd name="connsiteX1" fmla="*/ 418709 w 1602338"/>
                <a:gd name="connsiteY1" fmla="*/ 58986 h 1487986"/>
                <a:gd name="connsiteX2" fmla="*/ 897568 w 1602338"/>
                <a:gd name="connsiteY2" fmla="*/ 272 h 1487986"/>
                <a:gd name="connsiteX3" fmla="*/ 1422610 w 1602338"/>
                <a:gd name="connsiteY3" fmla="*/ 43915 h 1487986"/>
                <a:gd name="connsiteX4" fmla="*/ 1595850 w 1602338"/>
                <a:gd name="connsiteY4" fmla="*/ 187966 h 1487986"/>
                <a:gd name="connsiteX5" fmla="*/ 1543409 w 1602338"/>
                <a:gd name="connsiteY5" fmla="*/ 544201 h 1487986"/>
                <a:gd name="connsiteX6" fmla="*/ 1336180 w 1602338"/>
                <a:gd name="connsiteY6" fmla="*/ 984133 h 1487986"/>
                <a:gd name="connsiteX7" fmla="*/ 1098573 w 1602338"/>
                <a:gd name="connsiteY7" fmla="*/ 1264177 h 1487986"/>
                <a:gd name="connsiteX8" fmla="*/ 856955 w 1602338"/>
                <a:gd name="connsiteY8" fmla="*/ 1460361 h 1487986"/>
                <a:gd name="connsiteX9" fmla="*/ 737778 w 1602338"/>
                <a:gd name="connsiteY9" fmla="*/ 1465452 h 1487986"/>
                <a:gd name="connsiteX10" fmla="*/ 495074 w 1602338"/>
                <a:gd name="connsiteY10" fmla="*/ 1262454 h 1487986"/>
                <a:gd name="connsiteX11" fmla="*/ 285734 w 1602338"/>
                <a:gd name="connsiteY11" fmla="*/ 1020532 h 1487986"/>
                <a:gd name="connsiteX12" fmla="*/ 32514 w 1602338"/>
                <a:gd name="connsiteY12" fmla="*/ 392169 h 1487986"/>
                <a:gd name="connsiteX13" fmla="*/ 65569 w 1602338"/>
                <a:gd name="connsiteY13" fmla="*/ 255699 h 1487986"/>
                <a:gd name="connsiteX0" fmla="*/ 65569 w 1603186"/>
                <a:gd name="connsiteY0" fmla="*/ 255602 h 1487888"/>
                <a:gd name="connsiteX1" fmla="*/ 418709 w 1603186"/>
                <a:gd name="connsiteY1" fmla="*/ 58889 h 1487888"/>
                <a:gd name="connsiteX2" fmla="*/ 897568 w 1603186"/>
                <a:gd name="connsiteY2" fmla="*/ 175 h 1487888"/>
                <a:gd name="connsiteX3" fmla="*/ 1410043 w 1603186"/>
                <a:gd name="connsiteY3" fmla="*/ 72061 h 1487888"/>
                <a:gd name="connsiteX4" fmla="*/ 1595850 w 1603186"/>
                <a:gd name="connsiteY4" fmla="*/ 187869 h 1487888"/>
                <a:gd name="connsiteX5" fmla="*/ 1543409 w 1603186"/>
                <a:gd name="connsiteY5" fmla="*/ 544104 h 1487888"/>
                <a:gd name="connsiteX6" fmla="*/ 1336180 w 1603186"/>
                <a:gd name="connsiteY6" fmla="*/ 984036 h 1487888"/>
                <a:gd name="connsiteX7" fmla="*/ 1098573 w 1603186"/>
                <a:gd name="connsiteY7" fmla="*/ 1264080 h 1487888"/>
                <a:gd name="connsiteX8" fmla="*/ 856955 w 1603186"/>
                <a:gd name="connsiteY8" fmla="*/ 1460264 h 1487888"/>
                <a:gd name="connsiteX9" fmla="*/ 737778 w 1603186"/>
                <a:gd name="connsiteY9" fmla="*/ 1465355 h 1487888"/>
                <a:gd name="connsiteX10" fmla="*/ 495074 w 1603186"/>
                <a:gd name="connsiteY10" fmla="*/ 1262357 h 1487888"/>
                <a:gd name="connsiteX11" fmla="*/ 285734 w 1603186"/>
                <a:gd name="connsiteY11" fmla="*/ 1020435 h 1487888"/>
                <a:gd name="connsiteX12" fmla="*/ 32514 w 1603186"/>
                <a:gd name="connsiteY12" fmla="*/ 392072 h 1487888"/>
                <a:gd name="connsiteX13" fmla="*/ 65569 w 1603186"/>
                <a:gd name="connsiteY13" fmla="*/ 255602 h 1487888"/>
                <a:gd name="connsiteX0" fmla="*/ 65569 w 1599870"/>
                <a:gd name="connsiteY0" fmla="*/ 255602 h 1487888"/>
                <a:gd name="connsiteX1" fmla="*/ 418709 w 1599870"/>
                <a:gd name="connsiteY1" fmla="*/ 58889 h 1487888"/>
                <a:gd name="connsiteX2" fmla="*/ 897568 w 1599870"/>
                <a:gd name="connsiteY2" fmla="*/ 175 h 1487888"/>
                <a:gd name="connsiteX3" fmla="*/ 1410043 w 1599870"/>
                <a:gd name="connsiteY3" fmla="*/ 72061 h 1487888"/>
                <a:gd name="connsiteX4" fmla="*/ 1595850 w 1599870"/>
                <a:gd name="connsiteY4" fmla="*/ 187869 h 1487888"/>
                <a:gd name="connsiteX5" fmla="*/ 1543409 w 1599870"/>
                <a:gd name="connsiteY5" fmla="*/ 544104 h 1487888"/>
                <a:gd name="connsiteX6" fmla="*/ 1336180 w 1599870"/>
                <a:gd name="connsiteY6" fmla="*/ 984036 h 1487888"/>
                <a:gd name="connsiteX7" fmla="*/ 1098573 w 1599870"/>
                <a:gd name="connsiteY7" fmla="*/ 1264080 h 1487888"/>
                <a:gd name="connsiteX8" fmla="*/ 856955 w 1599870"/>
                <a:gd name="connsiteY8" fmla="*/ 1460264 h 1487888"/>
                <a:gd name="connsiteX9" fmla="*/ 737778 w 1599870"/>
                <a:gd name="connsiteY9" fmla="*/ 1465355 h 1487888"/>
                <a:gd name="connsiteX10" fmla="*/ 495074 w 1599870"/>
                <a:gd name="connsiteY10" fmla="*/ 1262357 h 1487888"/>
                <a:gd name="connsiteX11" fmla="*/ 285734 w 1599870"/>
                <a:gd name="connsiteY11" fmla="*/ 1020435 h 1487888"/>
                <a:gd name="connsiteX12" fmla="*/ 32514 w 1599870"/>
                <a:gd name="connsiteY12" fmla="*/ 392072 h 1487888"/>
                <a:gd name="connsiteX13" fmla="*/ 65569 w 1599870"/>
                <a:gd name="connsiteY13" fmla="*/ 255602 h 1487888"/>
                <a:gd name="connsiteX0" fmla="*/ 65569 w 1597672"/>
                <a:gd name="connsiteY0" fmla="*/ 255602 h 1487888"/>
                <a:gd name="connsiteX1" fmla="*/ 418709 w 1597672"/>
                <a:gd name="connsiteY1" fmla="*/ 58889 h 1487888"/>
                <a:gd name="connsiteX2" fmla="*/ 897568 w 1597672"/>
                <a:gd name="connsiteY2" fmla="*/ 175 h 1487888"/>
                <a:gd name="connsiteX3" fmla="*/ 1410043 w 1597672"/>
                <a:gd name="connsiteY3" fmla="*/ 72061 h 1487888"/>
                <a:gd name="connsiteX4" fmla="*/ 1595850 w 1597672"/>
                <a:gd name="connsiteY4" fmla="*/ 187869 h 1487888"/>
                <a:gd name="connsiteX5" fmla="*/ 1543409 w 1597672"/>
                <a:gd name="connsiteY5" fmla="*/ 544104 h 1487888"/>
                <a:gd name="connsiteX6" fmla="*/ 1336180 w 1597672"/>
                <a:gd name="connsiteY6" fmla="*/ 984036 h 1487888"/>
                <a:gd name="connsiteX7" fmla="*/ 1098573 w 1597672"/>
                <a:gd name="connsiteY7" fmla="*/ 1264080 h 1487888"/>
                <a:gd name="connsiteX8" fmla="*/ 856955 w 1597672"/>
                <a:gd name="connsiteY8" fmla="*/ 1460264 h 1487888"/>
                <a:gd name="connsiteX9" fmla="*/ 737778 w 1597672"/>
                <a:gd name="connsiteY9" fmla="*/ 1465355 h 1487888"/>
                <a:gd name="connsiteX10" fmla="*/ 495074 w 1597672"/>
                <a:gd name="connsiteY10" fmla="*/ 1262357 h 1487888"/>
                <a:gd name="connsiteX11" fmla="*/ 285734 w 1597672"/>
                <a:gd name="connsiteY11" fmla="*/ 1020435 h 1487888"/>
                <a:gd name="connsiteX12" fmla="*/ 32514 w 1597672"/>
                <a:gd name="connsiteY12" fmla="*/ 392072 h 1487888"/>
                <a:gd name="connsiteX13" fmla="*/ 65569 w 1597672"/>
                <a:gd name="connsiteY13" fmla="*/ 255602 h 1487888"/>
                <a:gd name="connsiteX0" fmla="*/ 65569 w 1596305"/>
                <a:gd name="connsiteY0" fmla="*/ 255602 h 1487888"/>
                <a:gd name="connsiteX1" fmla="*/ 418709 w 1596305"/>
                <a:gd name="connsiteY1" fmla="*/ 58889 h 1487888"/>
                <a:gd name="connsiteX2" fmla="*/ 897568 w 1596305"/>
                <a:gd name="connsiteY2" fmla="*/ 175 h 1487888"/>
                <a:gd name="connsiteX3" fmla="*/ 1410043 w 1596305"/>
                <a:gd name="connsiteY3" fmla="*/ 72061 h 1487888"/>
                <a:gd name="connsiteX4" fmla="*/ 1595850 w 1596305"/>
                <a:gd name="connsiteY4" fmla="*/ 187869 h 1487888"/>
                <a:gd name="connsiteX5" fmla="*/ 1543409 w 1596305"/>
                <a:gd name="connsiteY5" fmla="*/ 544104 h 1487888"/>
                <a:gd name="connsiteX6" fmla="*/ 1336180 w 1596305"/>
                <a:gd name="connsiteY6" fmla="*/ 984036 h 1487888"/>
                <a:gd name="connsiteX7" fmla="*/ 1098573 w 1596305"/>
                <a:gd name="connsiteY7" fmla="*/ 1264080 h 1487888"/>
                <a:gd name="connsiteX8" fmla="*/ 856955 w 1596305"/>
                <a:gd name="connsiteY8" fmla="*/ 1460264 h 1487888"/>
                <a:gd name="connsiteX9" fmla="*/ 737778 w 1596305"/>
                <a:gd name="connsiteY9" fmla="*/ 1465355 h 1487888"/>
                <a:gd name="connsiteX10" fmla="*/ 495074 w 1596305"/>
                <a:gd name="connsiteY10" fmla="*/ 1262357 h 1487888"/>
                <a:gd name="connsiteX11" fmla="*/ 285734 w 1596305"/>
                <a:gd name="connsiteY11" fmla="*/ 1020435 h 1487888"/>
                <a:gd name="connsiteX12" fmla="*/ 32514 w 1596305"/>
                <a:gd name="connsiteY12" fmla="*/ 392072 h 1487888"/>
                <a:gd name="connsiteX13" fmla="*/ 65569 w 1596305"/>
                <a:gd name="connsiteY13" fmla="*/ 255602 h 1487888"/>
                <a:gd name="connsiteX0" fmla="*/ 65569 w 1601778"/>
                <a:gd name="connsiteY0" fmla="*/ 255971 h 1488257"/>
                <a:gd name="connsiteX1" fmla="*/ 418709 w 1601778"/>
                <a:gd name="connsiteY1" fmla="*/ 59258 h 1488257"/>
                <a:gd name="connsiteX2" fmla="*/ 897568 w 1601778"/>
                <a:gd name="connsiteY2" fmla="*/ 544 h 1488257"/>
                <a:gd name="connsiteX3" fmla="*/ 1430990 w 1601778"/>
                <a:gd name="connsiteY3" fmla="*/ 84534 h 1488257"/>
                <a:gd name="connsiteX4" fmla="*/ 1595850 w 1601778"/>
                <a:gd name="connsiteY4" fmla="*/ 188238 h 1488257"/>
                <a:gd name="connsiteX5" fmla="*/ 1543409 w 1601778"/>
                <a:gd name="connsiteY5" fmla="*/ 544473 h 1488257"/>
                <a:gd name="connsiteX6" fmla="*/ 1336180 w 1601778"/>
                <a:gd name="connsiteY6" fmla="*/ 984405 h 1488257"/>
                <a:gd name="connsiteX7" fmla="*/ 1098573 w 1601778"/>
                <a:gd name="connsiteY7" fmla="*/ 1264449 h 1488257"/>
                <a:gd name="connsiteX8" fmla="*/ 856955 w 1601778"/>
                <a:gd name="connsiteY8" fmla="*/ 1460633 h 1488257"/>
                <a:gd name="connsiteX9" fmla="*/ 737778 w 1601778"/>
                <a:gd name="connsiteY9" fmla="*/ 1465724 h 1488257"/>
                <a:gd name="connsiteX10" fmla="*/ 495074 w 1601778"/>
                <a:gd name="connsiteY10" fmla="*/ 1262726 h 1488257"/>
                <a:gd name="connsiteX11" fmla="*/ 285734 w 1601778"/>
                <a:gd name="connsiteY11" fmla="*/ 1020804 h 1488257"/>
                <a:gd name="connsiteX12" fmla="*/ 32514 w 1601778"/>
                <a:gd name="connsiteY12" fmla="*/ 392441 h 1488257"/>
                <a:gd name="connsiteX13" fmla="*/ 65569 w 1601778"/>
                <a:gd name="connsiteY13" fmla="*/ 255971 h 1488257"/>
                <a:gd name="connsiteX0" fmla="*/ 65569 w 1601778"/>
                <a:gd name="connsiteY0" fmla="*/ 248088 h 1480374"/>
                <a:gd name="connsiteX1" fmla="*/ 418709 w 1601778"/>
                <a:gd name="connsiteY1" fmla="*/ 51375 h 1480374"/>
                <a:gd name="connsiteX2" fmla="*/ 897568 w 1601778"/>
                <a:gd name="connsiteY2" fmla="*/ 731 h 1480374"/>
                <a:gd name="connsiteX3" fmla="*/ 1430990 w 1601778"/>
                <a:gd name="connsiteY3" fmla="*/ 76651 h 1480374"/>
                <a:gd name="connsiteX4" fmla="*/ 1595850 w 1601778"/>
                <a:gd name="connsiteY4" fmla="*/ 180355 h 1480374"/>
                <a:gd name="connsiteX5" fmla="*/ 1543409 w 1601778"/>
                <a:gd name="connsiteY5" fmla="*/ 536590 h 1480374"/>
                <a:gd name="connsiteX6" fmla="*/ 1336180 w 1601778"/>
                <a:gd name="connsiteY6" fmla="*/ 976522 h 1480374"/>
                <a:gd name="connsiteX7" fmla="*/ 1098573 w 1601778"/>
                <a:gd name="connsiteY7" fmla="*/ 1256566 h 1480374"/>
                <a:gd name="connsiteX8" fmla="*/ 856955 w 1601778"/>
                <a:gd name="connsiteY8" fmla="*/ 1452750 h 1480374"/>
                <a:gd name="connsiteX9" fmla="*/ 737778 w 1601778"/>
                <a:gd name="connsiteY9" fmla="*/ 1457841 h 1480374"/>
                <a:gd name="connsiteX10" fmla="*/ 495074 w 1601778"/>
                <a:gd name="connsiteY10" fmla="*/ 1254843 h 1480374"/>
                <a:gd name="connsiteX11" fmla="*/ 285734 w 1601778"/>
                <a:gd name="connsiteY11" fmla="*/ 1012921 h 1480374"/>
                <a:gd name="connsiteX12" fmla="*/ 32514 w 1601778"/>
                <a:gd name="connsiteY12" fmla="*/ 384558 h 1480374"/>
                <a:gd name="connsiteX13" fmla="*/ 65569 w 1601778"/>
                <a:gd name="connsiteY13" fmla="*/ 248088 h 1480374"/>
                <a:gd name="connsiteX0" fmla="*/ 65380 w 1601589"/>
                <a:gd name="connsiteY0" fmla="*/ 247359 h 1479645"/>
                <a:gd name="connsiteX1" fmla="*/ 414331 w 1601589"/>
                <a:gd name="connsiteY1" fmla="*/ 74855 h 1479645"/>
                <a:gd name="connsiteX2" fmla="*/ 897379 w 1601589"/>
                <a:gd name="connsiteY2" fmla="*/ 2 h 1479645"/>
                <a:gd name="connsiteX3" fmla="*/ 1430801 w 1601589"/>
                <a:gd name="connsiteY3" fmla="*/ 75922 h 1479645"/>
                <a:gd name="connsiteX4" fmla="*/ 1595661 w 1601589"/>
                <a:gd name="connsiteY4" fmla="*/ 179626 h 1479645"/>
                <a:gd name="connsiteX5" fmla="*/ 1543220 w 1601589"/>
                <a:gd name="connsiteY5" fmla="*/ 535861 h 1479645"/>
                <a:gd name="connsiteX6" fmla="*/ 1335991 w 1601589"/>
                <a:gd name="connsiteY6" fmla="*/ 975793 h 1479645"/>
                <a:gd name="connsiteX7" fmla="*/ 1098384 w 1601589"/>
                <a:gd name="connsiteY7" fmla="*/ 1255837 h 1479645"/>
                <a:gd name="connsiteX8" fmla="*/ 856766 w 1601589"/>
                <a:gd name="connsiteY8" fmla="*/ 1452021 h 1479645"/>
                <a:gd name="connsiteX9" fmla="*/ 737589 w 1601589"/>
                <a:gd name="connsiteY9" fmla="*/ 1457112 h 1479645"/>
                <a:gd name="connsiteX10" fmla="*/ 494885 w 1601589"/>
                <a:gd name="connsiteY10" fmla="*/ 1254114 h 1479645"/>
                <a:gd name="connsiteX11" fmla="*/ 285545 w 1601589"/>
                <a:gd name="connsiteY11" fmla="*/ 1012192 h 1479645"/>
                <a:gd name="connsiteX12" fmla="*/ 32325 w 1601589"/>
                <a:gd name="connsiteY12" fmla="*/ 383829 h 1479645"/>
                <a:gd name="connsiteX13" fmla="*/ 65380 w 1601589"/>
                <a:gd name="connsiteY13" fmla="*/ 247359 h 1479645"/>
                <a:gd name="connsiteX0" fmla="*/ 47924 w 1613459"/>
                <a:gd name="connsiteY0" fmla="*/ 247358 h 1479644"/>
                <a:gd name="connsiteX1" fmla="*/ 426201 w 1613459"/>
                <a:gd name="connsiteY1" fmla="*/ 74854 h 1479644"/>
                <a:gd name="connsiteX2" fmla="*/ 909249 w 1613459"/>
                <a:gd name="connsiteY2" fmla="*/ 1 h 1479644"/>
                <a:gd name="connsiteX3" fmla="*/ 1442671 w 1613459"/>
                <a:gd name="connsiteY3" fmla="*/ 75921 h 1479644"/>
                <a:gd name="connsiteX4" fmla="*/ 1607531 w 1613459"/>
                <a:gd name="connsiteY4" fmla="*/ 179625 h 1479644"/>
                <a:gd name="connsiteX5" fmla="*/ 1555090 w 1613459"/>
                <a:gd name="connsiteY5" fmla="*/ 535860 h 1479644"/>
                <a:gd name="connsiteX6" fmla="*/ 1347861 w 1613459"/>
                <a:gd name="connsiteY6" fmla="*/ 975792 h 1479644"/>
                <a:gd name="connsiteX7" fmla="*/ 1110254 w 1613459"/>
                <a:gd name="connsiteY7" fmla="*/ 1255836 h 1479644"/>
                <a:gd name="connsiteX8" fmla="*/ 868636 w 1613459"/>
                <a:gd name="connsiteY8" fmla="*/ 1452020 h 1479644"/>
                <a:gd name="connsiteX9" fmla="*/ 749459 w 1613459"/>
                <a:gd name="connsiteY9" fmla="*/ 1457111 h 1479644"/>
                <a:gd name="connsiteX10" fmla="*/ 506755 w 1613459"/>
                <a:gd name="connsiteY10" fmla="*/ 1254113 h 1479644"/>
                <a:gd name="connsiteX11" fmla="*/ 297415 w 1613459"/>
                <a:gd name="connsiteY11" fmla="*/ 1012191 h 1479644"/>
                <a:gd name="connsiteX12" fmla="*/ 44195 w 1613459"/>
                <a:gd name="connsiteY12" fmla="*/ 383828 h 1479644"/>
                <a:gd name="connsiteX13" fmla="*/ 47924 w 1613459"/>
                <a:gd name="connsiteY13" fmla="*/ 247358 h 1479644"/>
                <a:gd name="connsiteX0" fmla="*/ 50358 w 1615893"/>
                <a:gd name="connsiteY0" fmla="*/ 247358 h 1479644"/>
                <a:gd name="connsiteX1" fmla="*/ 428635 w 1615893"/>
                <a:gd name="connsiteY1" fmla="*/ 74854 h 1479644"/>
                <a:gd name="connsiteX2" fmla="*/ 911683 w 1615893"/>
                <a:gd name="connsiteY2" fmla="*/ 1 h 1479644"/>
                <a:gd name="connsiteX3" fmla="*/ 1445105 w 1615893"/>
                <a:gd name="connsiteY3" fmla="*/ 75921 h 1479644"/>
                <a:gd name="connsiteX4" fmla="*/ 1609965 w 1615893"/>
                <a:gd name="connsiteY4" fmla="*/ 179625 h 1479644"/>
                <a:gd name="connsiteX5" fmla="*/ 1557524 w 1615893"/>
                <a:gd name="connsiteY5" fmla="*/ 535860 h 1479644"/>
                <a:gd name="connsiteX6" fmla="*/ 1350295 w 1615893"/>
                <a:gd name="connsiteY6" fmla="*/ 975792 h 1479644"/>
                <a:gd name="connsiteX7" fmla="*/ 1112688 w 1615893"/>
                <a:gd name="connsiteY7" fmla="*/ 1255836 h 1479644"/>
                <a:gd name="connsiteX8" fmla="*/ 871070 w 1615893"/>
                <a:gd name="connsiteY8" fmla="*/ 1452020 h 1479644"/>
                <a:gd name="connsiteX9" fmla="*/ 751893 w 1615893"/>
                <a:gd name="connsiteY9" fmla="*/ 1457111 h 1479644"/>
                <a:gd name="connsiteX10" fmla="*/ 509189 w 1615893"/>
                <a:gd name="connsiteY10" fmla="*/ 1254113 h 1479644"/>
                <a:gd name="connsiteX11" fmla="*/ 299849 w 1615893"/>
                <a:gd name="connsiteY11" fmla="*/ 1012191 h 1479644"/>
                <a:gd name="connsiteX12" fmla="*/ 42440 w 1615893"/>
                <a:gd name="connsiteY12" fmla="*/ 420142 h 1479644"/>
                <a:gd name="connsiteX13" fmla="*/ 50358 w 1615893"/>
                <a:gd name="connsiteY13" fmla="*/ 247358 h 1479644"/>
                <a:gd name="connsiteX0" fmla="*/ 50359 w 1615894"/>
                <a:gd name="connsiteY0" fmla="*/ 247358 h 1479644"/>
                <a:gd name="connsiteX1" fmla="*/ 428636 w 1615894"/>
                <a:gd name="connsiteY1" fmla="*/ 74854 h 1479644"/>
                <a:gd name="connsiteX2" fmla="*/ 911684 w 1615894"/>
                <a:gd name="connsiteY2" fmla="*/ 1 h 1479644"/>
                <a:gd name="connsiteX3" fmla="*/ 1445106 w 1615894"/>
                <a:gd name="connsiteY3" fmla="*/ 75921 h 1479644"/>
                <a:gd name="connsiteX4" fmla="*/ 1609966 w 1615894"/>
                <a:gd name="connsiteY4" fmla="*/ 179625 h 1479644"/>
                <a:gd name="connsiteX5" fmla="*/ 1557525 w 1615894"/>
                <a:gd name="connsiteY5" fmla="*/ 535860 h 1479644"/>
                <a:gd name="connsiteX6" fmla="*/ 1350296 w 1615894"/>
                <a:gd name="connsiteY6" fmla="*/ 975792 h 1479644"/>
                <a:gd name="connsiteX7" fmla="*/ 1112689 w 1615894"/>
                <a:gd name="connsiteY7" fmla="*/ 1255836 h 1479644"/>
                <a:gd name="connsiteX8" fmla="*/ 871071 w 1615894"/>
                <a:gd name="connsiteY8" fmla="*/ 1452020 h 1479644"/>
                <a:gd name="connsiteX9" fmla="*/ 751894 w 1615894"/>
                <a:gd name="connsiteY9" fmla="*/ 1457111 h 1479644"/>
                <a:gd name="connsiteX10" fmla="*/ 509190 w 1615894"/>
                <a:gd name="connsiteY10" fmla="*/ 1254113 h 1479644"/>
                <a:gd name="connsiteX11" fmla="*/ 299850 w 1615894"/>
                <a:gd name="connsiteY11" fmla="*/ 1012191 h 1479644"/>
                <a:gd name="connsiteX12" fmla="*/ 42441 w 1615894"/>
                <a:gd name="connsiteY12" fmla="*/ 420142 h 1479644"/>
                <a:gd name="connsiteX13" fmla="*/ 50359 w 1615894"/>
                <a:gd name="connsiteY13" fmla="*/ 247358 h 1479644"/>
                <a:gd name="connsiteX0" fmla="*/ 48875 w 1614410"/>
                <a:gd name="connsiteY0" fmla="*/ 247358 h 1479644"/>
                <a:gd name="connsiteX1" fmla="*/ 427152 w 1614410"/>
                <a:gd name="connsiteY1" fmla="*/ 74854 h 1479644"/>
                <a:gd name="connsiteX2" fmla="*/ 910200 w 1614410"/>
                <a:gd name="connsiteY2" fmla="*/ 1 h 1479644"/>
                <a:gd name="connsiteX3" fmla="*/ 1443622 w 1614410"/>
                <a:gd name="connsiteY3" fmla="*/ 75921 h 1479644"/>
                <a:gd name="connsiteX4" fmla="*/ 1608482 w 1614410"/>
                <a:gd name="connsiteY4" fmla="*/ 179625 h 1479644"/>
                <a:gd name="connsiteX5" fmla="*/ 1556041 w 1614410"/>
                <a:gd name="connsiteY5" fmla="*/ 535860 h 1479644"/>
                <a:gd name="connsiteX6" fmla="*/ 1348812 w 1614410"/>
                <a:gd name="connsiteY6" fmla="*/ 975792 h 1479644"/>
                <a:gd name="connsiteX7" fmla="*/ 1111205 w 1614410"/>
                <a:gd name="connsiteY7" fmla="*/ 1255836 h 1479644"/>
                <a:gd name="connsiteX8" fmla="*/ 869587 w 1614410"/>
                <a:gd name="connsiteY8" fmla="*/ 1452020 h 1479644"/>
                <a:gd name="connsiteX9" fmla="*/ 750410 w 1614410"/>
                <a:gd name="connsiteY9" fmla="*/ 1457111 h 1479644"/>
                <a:gd name="connsiteX10" fmla="*/ 507706 w 1614410"/>
                <a:gd name="connsiteY10" fmla="*/ 1254113 h 1479644"/>
                <a:gd name="connsiteX11" fmla="*/ 298366 w 1614410"/>
                <a:gd name="connsiteY11" fmla="*/ 1012191 h 1479644"/>
                <a:gd name="connsiteX12" fmla="*/ 40957 w 1614410"/>
                <a:gd name="connsiteY12" fmla="*/ 420142 h 1479644"/>
                <a:gd name="connsiteX13" fmla="*/ 48875 w 1614410"/>
                <a:gd name="connsiteY13" fmla="*/ 247358 h 1479644"/>
                <a:gd name="connsiteX0" fmla="*/ 50358 w 1615893"/>
                <a:gd name="connsiteY0" fmla="*/ 247358 h 1479644"/>
                <a:gd name="connsiteX1" fmla="*/ 428635 w 1615893"/>
                <a:gd name="connsiteY1" fmla="*/ 74854 h 1479644"/>
                <a:gd name="connsiteX2" fmla="*/ 911683 w 1615893"/>
                <a:gd name="connsiteY2" fmla="*/ 1 h 1479644"/>
                <a:gd name="connsiteX3" fmla="*/ 1445105 w 1615893"/>
                <a:gd name="connsiteY3" fmla="*/ 75921 h 1479644"/>
                <a:gd name="connsiteX4" fmla="*/ 1609965 w 1615893"/>
                <a:gd name="connsiteY4" fmla="*/ 179625 h 1479644"/>
                <a:gd name="connsiteX5" fmla="*/ 1557524 w 1615893"/>
                <a:gd name="connsiteY5" fmla="*/ 535860 h 1479644"/>
                <a:gd name="connsiteX6" fmla="*/ 1350295 w 1615893"/>
                <a:gd name="connsiteY6" fmla="*/ 975792 h 1479644"/>
                <a:gd name="connsiteX7" fmla="*/ 1112688 w 1615893"/>
                <a:gd name="connsiteY7" fmla="*/ 1255836 h 1479644"/>
                <a:gd name="connsiteX8" fmla="*/ 871070 w 1615893"/>
                <a:gd name="connsiteY8" fmla="*/ 1452020 h 1479644"/>
                <a:gd name="connsiteX9" fmla="*/ 751893 w 1615893"/>
                <a:gd name="connsiteY9" fmla="*/ 1457111 h 1479644"/>
                <a:gd name="connsiteX10" fmla="*/ 509189 w 1615893"/>
                <a:gd name="connsiteY10" fmla="*/ 1254113 h 1479644"/>
                <a:gd name="connsiteX11" fmla="*/ 299849 w 1615893"/>
                <a:gd name="connsiteY11" fmla="*/ 1012191 h 1479644"/>
                <a:gd name="connsiteX12" fmla="*/ 42441 w 1615893"/>
                <a:gd name="connsiteY12" fmla="*/ 436281 h 1479644"/>
                <a:gd name="connsiteX13" fmla="*/ 50358 w 1615893"/>
                <a:gd name="connsiteY13" fmla="*/ 247358 h 1479644"/>
                <a:gd name="connsiteX0" fmla="*/ 50358 w 1615893"/>
                <a:gd name="connsiteY0" fmla="*/ 247358 h 1479644"/>
                <a:gd name="connsiteX1" fmla="*/ 428635 w 1615893"/>
                <a:gd name="connsiteY1" fmla="*/ 74854 h 1479644"/>
                <a:gd name="connsiteX2" fmla="*/ 911683 w 1615893"/>
                <a:gd name="connsiteY2" fmla="*/ 1 h 1479644"/>
                <a:gd name="connsiteX3" fmla="*/ 1445105 w 1615893"/>
                <a:gd name="connsiteY3" fmla="*/ 75921 h 1479644"/>
                <a:gd name="connsiteX4" fmla="*/ 1609965 w 1615893"/>
                <a:gd name="connsiteY4" fmla="*/ 179625 h 1479644"/>
                <a:gd name="connsiteX5" fmla="*/ 1557524 w 1615893"/>
                <a:gd name="connsiteY5" fmla="*/ 535860 h 1479644"/>
                <a:gd name="connsiteX6" fmla="*/ 1350295 w 1615893"/>
                <a:gd name="connsiteY6" fmla="*/ 975792 h 1479644"/>
                <a:gd name="connsiteX7" fmla="*/ 1112688 w 1615893"/>
                <a:gd name="connsiteY7" fmla="*/ 1255836 h 1479644"/>
                <a:gd name="connsiteX8" fmla="*/ 871070 w 1615893"/>
                <a:gd name="connsiteY8" fmla="*/ 1452020 h 1479644"/>
                <a:gd name="connsiteX9" fmla="*/ 751893 w 1615893"/>
                <a:gd name="connsiteY9" fmla="*/ 1457111 h 1479644"/>
                <a:gd name="connsiteX10" fmla="*/ 509189 w 1615893"/>
                <a:gd name="connsiteY10" fmla="*/ 1254113 h 1479644"/>
                <a:gd name="connsiteX11" fmla="*/ 299849 w 1615893"/>
                <a:gd name="connsiteY11" fmla="*/ 1012191 h 1479644"/>
                <a:gd name="connsiteX12" fmla="*/ 42441 w 1615893"/>
                <a:gd name="connsiteY12" fmla="*/ 436281 h 1479644"/>
                <a:gd name="connsiteX13" fmla="*/ 50358 w 1615893"/>
                <a:gd name="connsiteY13" fmla="*/ 247358 h 1479644"/>
                <a:gd name="connsiteX0" fmla="*/ 48735 w 1614270"/>
                <a:gd name="connsiteY0" fmla="*/ 247358 h 1479644"/>
                <a:gd name="connsiteX1" fmla="*/ 427012 w 1614270"/>
                <a:gd name="connsiteY1" fmla="*/ 74854 h 1479644"/>
                <a:gd name="connsiteX2" fmla="*/ 910060 w 1614270"/>
                <a:gd name="connsiteY2" fmla="*/ 1 h 1479644"/>
                <a:gd name="connsiteX3" fmla="*/ 1443482 w 1614270"/>
                <a:gd name="connsiteY3" fmla="*/ 75921 h 1479644"/>
                <a:gd name="connsiteX4" fmla="*/ 1608342 w 1614270"/>
                <a:gd name="connsiteY4" fmla="*/ 179625 h 1479644"/>
                <a:gd name="connsiteX5" fmla="*/ 1555901 w 1614270"/>
                <a:gd name="connsiteY5" fmla="*/ 535860 h 1479644"/>
                <a:gd name="connsiteX6" fmla="*/ 1348672 w 1614270"/>
                <a:gd name="connsiteY6" fmla="*/ 975792 h 1479644"/>
                <a:gd name="connsiteX7" fmla="*/ 1111065 w 1614270"/>
                <a:gd name="connsiteY7" fmla="*/ 1255836 h 1479644"/>
                <a:gd name="connsiteX8" fmla="*/ 869447 w 1614270"/>
                <a:gd name="connsiteY8" fmla="*/ 1452020 h 1479644"/>
                <a:gd name="connsiteX9" fmla="*/ 750270 w 1614270"/>
                <a:gd name="connsiteY9" fmla="*/ 1457111 h 1479644"/>
                <a:gd name="connsiteX10" fmla="*/ 507566 w 1614270"/>
                <a:gd name="connsiteY10" fmla="*/ 1254113 h 1479644"/>
                <a:gd name="connsiteX11" fmla="*/ 298226 w 1614270"/>
                <a:gd name="connsiteY11" fmla="*/ 1012191 h 1479644"/>
                <a:gd name="connsiteX12" fmla="*/ 40818 w 1614270"/>
                <a:gd name="connsiteY12" fmla="*/ 436281 h 1479644"/>
                <a:gd name="connsiteX13" fmla="*/ 48735 w 1614270"/>
                <a:gd name="connsiteY13" fmla="*/ 247358 h 1479644"/>
                <a:gd name="connsiteX0" fmla="*/ 40893 w 1623186"/>
                <a:gd name="connsiteY0" fmla="*/ 247359 h 1479644"/>
                <a:gd name="connsiteX1" fmla="*/ 435928 w 1623186"/>
                <a:gd name="connsiteY1" fmla="*/ 74854 h 1479644"/>
                <a:gd name="connsiteX2" fmla="*/ 918976 w 1623186"/>
                <a:gd name="connsiteY2" fmla="*/ 1 h 1479644"/>
                <a:gd name="connsiteX3" fmla="*/ 1452398 w 1623186"/>
                <a:gd name="connsiteY3" fmla="*/ 75921 h 1479644"/>
                <a:gd name="connsiteX4" fmla="*/ 1617258 w 1623186"/>
                <a:gd name="connsiteY4" fmla="*/ 179625 h 1479644"/>
                <a:gd name="connsiteX5" fmla="*/ 1564817 w 1623186"/>
                <a:gd name="connsiteY5" fmla="*/ 535860 h 1479644"/>
                <a:gd name="connsiteX6" fmla="*/ 1357588 w 1623186"/>
                <a:gd name="connsiteY6" fmla="*/ 975792 h 1479644"/>
                <a:gd name="connsiteX7" fmla="*/ 1119981 w 1623186"/>
                <a:gd name="connsiteY7" fmla="*/ 1255836 h 1479644"/>
                <a:gd name="connsiteX8" fmla="*/ 878363 w 1623186"/>
                <a:gd name="connsiteY8" fmla="*/ 1452020 h 1479644"/>
                <a:gd name="connsiteX9" fmla="*/ 759186 w 1623186"/>
                <a:gd name="connsiteY9" fmla="*/ 1457111 h 1479644"/>
                <a:gd name="connsiteX10" fmla="*/ 516482 w 1623186"/>
                <a:gd name="connsiteY10" fmla="*/ 1254113 h 1479644"/>
                <a:gd name="connsiteX11" fmla="*/ 307142 w 1623186"/>
                <a:gd name="connsiteY11" fmla="*/ 1012191 h 1479644"/>
                <a:gd name="connsiteX12" fmla="*/ 49734 w 1623186"/>
                <a:gd name="connsiteY12" fmla="*/ 436281 h 1479644"/>
                <a:gd name="connsiteX13" fmla="*/ 40893 w 1623186"/>
                <a:gd name="connsiteY13" fmla="*/ 247359 h 1479644"/>
                <a:gd name="connsiteX0" fmla="*/ 40893 w 1623186"/>
                <a:gd name="connsiteY0" fmla="*/ 247359 h 1479644"/>
                <a:gd name="connsiteX1" fmla="*/ 435928 w 1623186"/>
                <a:gd name="connsiteY1" fmla="*/ 74854 h 1479644"/>
                <a:gd name="connsiteX2" fmla="*/ 918976 w 1623186"/>
                <a:gd name="connsiteY2" fmla="*/ 1 h 1479644"/>
                <a:gd name="connsiteX3" fmla="*/ 1452398 w 1623186"/>
                <a:gd name="connsiteY3" fmla="*/ 75921 h 1479644"/>
                <a:gd name="connsiteX4" fmla="*/ 1617258 w 1623186"/>
                <a:gd name="connsiteY4" fmla="*/ 179625 h 1479644"/>
                <a:gd name="connsiteX5" fmla="*/ 1564817 w 1623186"/>
                <a:gd name="connsiteY5" fmla="*/ 535860 h 1479644"/>
                <a:gd name="connsiteX6" fmla="*/ 1357588 w 1623186"/>
                <a:gd name="connsiteY6" fmla="*/ 975792 h 1479644"/>
                <a:gd name="connsiteX7" fmla="*/ 1119981 w 1623186"/>
                <a:gd name="connsiteY7" fmla="*/ 1255836 h 1479644"/>
                <a:gd name="connsiteX8" fmla="*/ 878363 w 1623186"/>
                <a:gd name="connsiteY8" fmla="*/ 1452020 h 1479644"/>
                <a:gd name="connsiteX9" fmla="*/ 759186 w 1623186"/>
                <a:gd name="connsiteY9" fmla="*/ 1457111 h 1479644"/>
                <a:gd name="connsiteX10" fmla="*/ 516482 w 1623186"/>
                <a:gd name="connsiteY10" fmla="*/ 1254113 h 1479644"/>
                <a:gd name="connsiteX11" fmla="*/ 307142 w 1623186"/>
                <a:gd name="connsiteY11" fmla="*/ 1012191 h 1479644"/>
                <a:gd name="connsiteX12" fmla="*/ 49734 w 1623186"/>
                <a:gd name="connsiteY12" fmla="*/ 436281 h 1479644"/>
                <a:gd name="connsiteX13" fmla="*/ 40893 w 1623186"/>
                <a:gd name="connsiteY13" fmla="*/ 247359 h 1479644"/>
                <a:gd name="connsiteX0" fmla="*/ 40893 w 1617474"/>
                <a:gd name="connsiteY0" fmla="*/ 247359 h 1479644"/>
                <a:gd name="connsiteX1" fmla="*/ 435928 w 1617474"/>
                <a:gd name="connsiteY1" fmla="*/ 74854 h 1479644"/>
                <a:gd name="connsiteX2" fmla="*/ 918976 w 1617474"/>
                <a:gd name="connsiteY2" fmla="*/ 1 h 1479644"/>
                <a:gd name="connsiteX3" fmla="*/ 1452398 w 1617474"/>
                <a:gd name="connsiteY3" fmla="*/ 75921 h 1479644"/>
                <a:gd name="connsiteX4" fmla="*/ 1617258 w 1617474"/>
                <a:gd name="connsiteY4" fmla="*/ 179625 h 1479644"/>
                <a:gd name="connsiteX5" fmla="*/ 1564817 w 1617474"/>
                <a:gd name="connsiteY5" fmla="*/ 535860 h 1479644"/>
                <a:gd name="connsiteX6" fmla="*/ 1357588 w 1617474"/>
                <a:gd name="connsiteY6" fmla="*/ 975792 h 1479644"/>
                <a:gd name="connsiteX7" fmla="*/ 1119981 w 1617474"/>
                <a:gd name="connsiteY7" fmla="*/ 1255836 h 1479644"/>
                <a:gd name="connsiteX8" fmla="*/ 878363 w 1617474"/>
                <a:gd name="connsiteY8" fmla="*/ 1452020 h 1479644"/>
                <a:gd name="connsiteX9" fmla="*/ 759186 w 1617474"/>
                <a:gd name="connsiteY9" fmla="*/ 1457111 h 1479644"/>
                <a:gd name="connsiteX10" fmla="*/ 516482 w 1617474"/>
                <a:gd name="connsiteY10" fmla="*/ 1254113 h 1479644"/>
                <a:gd name="connsiteX11" fmla="*/ 307142 w 1617474"/>
                <a:gd name="connsiteY11" fmla="*/ 1012191 h 1479644"/>
                <a:gd name="connsiteX12" fmla="*/ 49734 w 1617474"/>
                <a:gd name="connsiteY12" fmla="*/ 436281 h 1479644"/>
                <a:gd name="connsiteX13" fmla="*/ 40893 w 1617474"/>
                <a:gd name="connsiteY13" fmla="*/ 247359 h 1479644"/>
                <a:gd name="connsiteX0" fmla="*/ 40893 w 1620720"/>
                <a:gd name="connsiteY0" fmla="*/ 247359 h 1479644"/>
                <a:gd name="connsiteX1" fmla="*/ 435928 w 1620720"/>
                <a:gd name="connsiteY1" fmla="*/ 74854 h 1479644"/>
                <a:gd name="connsiteX2" fmla="*/ 918976 w 1620720"/>
                <a:gd name="connsiteY2" fmla="*/ 1 h 1479644"/>
                <a:gd name="connsiteX3" fmla="*/ 1452398 w 1620720"/>
                <a:gd name="connsiteY3" fmla="*/ 75921 h 1479644"/>
                <a:gd name="connsiteX4" fmla="*/ 1617258 w 1620720"/>
                <a:gd name="connsiteY4" fmla="*/ 179625 h 1479644"/>
                <a:gd name="connsiteX5" fmla="*/ 1548059 w 1620720"/>
                <a:gd name="connsiteY5" fmla="*/ 556034 h 1479644"/>
                <a:gd name="connsiteX6" fmla="*/ 1357588 w 1620720"/>
                <a:gd name="connsiteY6" fmla="*/ 975792 h 1479644"/>
                <a:gd name="connsiteX7" fmla="*/ 1119981 w 1620720"/>
                <a:gd name="connsiteY7" fmla="*/ 1255836 h 1479644"/>
                <a:gd name="connsiteX8" fmla="*/ 878363 w 1620720"/>
                <a:gd name="connsiteY8" fmla="*/ 1452020 h 1479644"/>
                <a:gd name="connsiteX9" fmla="*/ 759186 w 1620720"/>
                <a:gd name="connsiteY9" fmla="*/ 1457111 h 1479644"/>
                <a:gd name="connsiteX10" fmla="*/ 516482 w 1620720"/>
                <a:gd name="connsiteY10" fmla="*/ 1254113 h 1479644"/>
                <a:gd name="connsiteX11" fmla="*/ 307142 w 1620720"/>
                <a:gd name="connsiteY11" fmla="*/ 1012191 h 1479644"/>
                <a:gd name="connsiteX12" fmla="*/ 49734 w 1620720"/>
                <a:gd name="connsiteY12" fmla="*/ 436281 h 1479644"/>
                <a:gd name="connsiteX13" fmla="*/ 40893 w 1620720"/>
                <a:gd name="connsiteY13" fmla="*/ 247359 h 1479644"/>
                <a:gd name="connsiteX0" fmla="*/ 40893 w 1620885"/>
                <a:gd name="connsiteY0" fmla="*/ 247359 h 1479644"/>
                <a:gd name="connsiteX1" fmla="*/ 435928 w 1620885"/>
                <a:gd name="connsiteY1" fmla="*/ 74854 h 1479644"/>
                <a:gd name="connsiteX2" fmla="*/ 918976 w 1620885"/>
                <a:gd name="connsiteY2" fmla="*/ 1 h 1479644"/>
                <a:gd name="connsiteX3" fmla="*/ 1452398 w 1620885"/>
                <a:gd name="connsiteY3" fmla="*/ 75921 h 1479644"/>
                <a:gd name="connsiteX4" fmla="*/ 1617258 w 1620885"/>
                <a:gd name="connsiteY4" fmla="*/ 179625 h 1479644"/>
                <a:gd name="connsiteX5" fmla="*/ 1548059 w 1620885"/>
                <a:gd name="connsiteY5" fmla="*/ 556034 h 1479644"/>
                <a:gd name="connsiteX6" fmla="*/ 1340830 w 1620885"/>
                <a:gd name="connsiteY6" fmla="*/ 975792 h 1479644"/>
                <a:gd name="connsiteX7" fmla="*/ 1119981 w 1620885"/>
                <a:gd name="connsiteY7" fmla="*/ 1255836 h 1479644"/>
                <a:gd name="connsiteX8" fmla="*/ 878363 w 1620885"/>
                <a:gd name="connsiteY8" fmla="*/ 1452020 h 1479644"/>
                <a:gd name="connsiteX9" fmla="*/ 759186 w 1620885"/>
                <a:gd name="connsiteY9" fmla="*/ 1457111 h 1479644"/>
                <a:gd name="connsiteX10" fmla="*/ 516482 w 1620885"/>
                <a:gd name="connsiteY10" fmla="*/ 1254113 h 1479644"/>
                <a:gd name="connsiteX11" fmla="*/ 307142 w 1620885"/>
                <a:gd name="connsiteY11" fmla="*/ 1012191 h 1479644"/>
                <a:gd name="connsiteX12" fmla="*/ 49734 w 1620885"/>
                <a:gd name="connsiteY12" fmla="*/ 436281 h 1479644"/>
                <a:gd name="connsiteX13" fmla="*/ 40893 w 1620885"/>
                <a:gd name="connsiteY13" fmla="*/ 247359 h 1479644"/>
                <a:gd name="connsiteX0" fmla="*/ 40893 w 1620885"/>
                <a:gd name="connsiteY0" fmla="*/ 247359 h 1480113"/>
                <a:gd name="connsiteX1" fmla="*/ 435928 w 1620885"/>
                <a:gd name="connsiteY1" fmla="*/ 74854 h 1480113"/>
                <a:gd name="connsiteX2" fmla="*/ 918976 w 1620885"/>
                <a:gd name="connsiteY2" fmla="*/ 1 h 1480113"/>
                <a:gd name="connsiteX3" fmla="*/ 1452398 w 1620885"/>
                <a:gd name="connsiteY3" fmla="*/ 75921 h 1480113"/>
                <a:gd name="connsiteX4" fmla="*/ 1617258 w 1620885"/>
                <a:gd name="connsiteY4" fmla="*/ 179625 h 1480113"/>
                <a:gd name="connsiteX5" fmla="*/ 1548059 w 1620885"/>
                <a:gd name="connsiteY5" fmla="*/ 556034 h 1480113"/>
                <a:gd name="connsiteX6" fmla="*/ 1340830 w 1620885"/>
                <a:gd name="connsiteY6" fmla="*/ 975792 h 1480113"/>
                <a:gd name="connsiteX7" fmla="*/ 1090655 w 1620885"/>
                <a:gd name="connsiteY7" fmla="*/ 1247767 h 1480113"/>
                <a:gd name="connsiteX8" fmla="*/ 878363 w 1620885"/>
                <a:gd name="connsiteY8" fmla="*/ 1452020 h 1480113"/>
                <a:gd name="connsiteX9" fmla="*/ 759186 w 1620885"/>
                <a:gd name="connsiteY9" fmla="*/ 1457111 h 1480113"/>
                <a:gd name="connsiteX10" fmla="*/ 516482 w 1620885"/>
                <a:gd name="connsiteY10" fmla="*/ 1254113 h 1480113"/>
                <a:gd name="connsiteX11" fmla="*/ 307142 w 1620885"/>
                <a:gd name="connsiteY11" fmla="*/ 1012191 h 1480113"/>
                <a:gd name="connsiteX12" fmla="*/ 49734 w 1620885"/>
                <a:gd name="connsiteY12" fmla="*/ 436281 h 1480113"/>
                <a:gd name="connsiteX13" fmla="*/ 40893 w 1620885"/>
                <a:gd name="connsiteY13" fmla="*/ 247359 h 1480113"/>
                <a:gd name="connsiteX0" fmla="*/ 40893 w 1620885"/>
                <a:gd name="connsiteY0" fmla="*/ 247359 h 1479878"/>
                <a:gd name="connsiteX1" fmla="*/ 435928 w 1620885"/>
                <a:gd name="connsiteY1" fmla="*/ 74854 h 1479878"/>
                <a:gd name="connsiteX2" fmla="*/ 918976 w 1620885"/>
                <a:gd name="connsiteY2" fmla="*/ 1 h 1479878"/>
                <a:gd name="connsiteX3" fmla="*/ 1452398 w 1620885"/>
                <a:gd name="connsiteY3" fmla="*/ 75921 h 1479878"/>
                <a:gd name="connsiteX4" fmla="*/ 1617258 w 1620885"/>
                <a:gd name="connsiteY4" fmla="*/ 179625 h 1479878"/>
                <a:gd name="connsiteX5" fmla="*/ 1548059 w 1620885"/>
                <a:gd name="connsiteY5" fmla="*/ 556034 h 1479878"/>
                <a:gd name="connsiteX6" fmla="*/ 1340830 w 1620885"/>
                <a:gd name="connsiteY6" fmla="*/ 975792 h 1479878"/>
                <a:gd name="connsiteX7" fmla="*/ 1103223 w 1620885"/>
                <a:gd name="connsiteY7" fmla="*/ 1251801 h 1479878"/>
                <a:gd name="connsiteX8" fmla="*/ 878363 w 1620885"/>
                <a:gd name="connsiteY8" fmla="*/ 1452020 h 1479878"/>
                <a:gd name="connsiteX9" fmla="*/ 759186 w 1620885"/>
                <a:gd name="connsiteY9" fmla="*/ 1457111 h 1479878"/>
                <a:gd name="connsiteX10" fmla="*/ 516482 w 1620885"/>
                <a:gd name="connsiteY10" fmla="*/ 1254113 h 1479878"/>
                <a:gd name="connsiteX11" fmla="*/ 307142 w 1620885"/>
                <a:gd name="connsiteY11" fmla="*/ 1012191 h 1479878"/>
                <a:gd name="connsiteX12" fmla="*/ 49734 w 1620885"/>
                <a:gd name="connsiteY12" fmla="*/ 436281 h 1479878"/>
                <a:gd name="connsiteX13" fmla="*/ 40893 w 1620885"/>
                <a:gd name="connsiteY13" fmla="*/ 247359 h 1479878"/>
                <a:gd name="connsiteX0" fmla="*/ 40893 w 1620885"/>
                <a:gd name="connsiteY0" fmla="*/ 247359 h 1477870"/>
                <a:gd name="connsiteX1" fmla="*/ 435928 w 1620885"/>
                <a:gd name="connsiteY1" fmla="*/ 74854 h 1477870"/>
                <a:gd name="connsiteX2" fmla="*/ 918976 w 1620885"/>
                <a:gd name="connsiteY2" fmla="*/ 1 h 1477870"/>
                <a:gd name="connsiteX3" fmla="*/ 1452398 w 1620885"/>
                <a:gd name="connsiteY3" fmla="*/ 75921 h 1477870"/>
                <a:gd name="connsiteX4" fmla="*/ 1617258 w 1620885"/>
                <a:gd name="connsiteY4" fmla="*/ 179625 h 1477870"/>
                <a:gd name="connsiteX5" fmla="*/ 1548059 w 1620885"/>
                <a:gd name="connsiteY5" fmla="*/ 556034 h 1477870"/>
                <a:gd name="connsiteX6" fmla="*/ 1340830 w 1620885"/>
                <a:gd name="connsiteY6" fmla="*/ 975792 h 1477870"/>
                <a:gd name="connsiteX7" fmla="*/ 1103223 w 1620885"/>
                <a:gd name="connsiteY7" fmla="*/ 1251801 h 1477870"/>
                <a:gd name="connsiteX8" fmla="*/ 865796 w 1620885"/>
                <a:gd name="connsiteY8" fmla="*/ 1447986 h 1477870"/>
                <a:gd name="connsiteX9" fmla="*/ 759186 w 1620885"/>
                <a:gd name="connsiteY9" fmla="*/ 1457111 h 1477870"/>
                <a:gd name="connsiteX10" fmla="*/ 516482 w 1620885"/>
                <a:gd name="connsiteY10" fmla="*/ 1254113 h 1477870"/>
                <a:gd name="connsiteX11" fmla="*/ 307142 w 1620885"/>
                <a:gd name="connsiteY11" fmla="*/ 1012191 h 1477870"/>
                <a:gd name="connsiteX12" fmla="*/ 49734 w 1620885"/>
                <a:gd name="connsiteY12" fmla="*/ 436281 h 1477870"/>
                <a:gd name="connsiteX13" fmla="*/ 40893 w 1620885"/>
                <a:gd name="connsiteY13" fmla="*/ 247359 h 1477870"/>
                <a:gd name="connsiteX0" fmla="*/ 40893 w 1609154"/>
                <a:gd name="connsiteY0" fmla="*/ 247359 h 1477870"/>
                <a:gd name="connsiteX1" fmla="*/ 435928 w 1609154"/>
                <a:gd name="connsiteY1" fmla="*/ 74854 h 1477870"/>
                <a:gd name="connsiteX2" fmla="*/ 918976 w 1609154"/>
                <a:gd name="connsiteY2" fmla="*/ 1 h 1477870"/>
                <a:gd name="connsiteX3" fmla="*/ 1452398 w 1609154"/>
                <a:gd name="connsiteY3" fmla="*/ 75921 h 1477870"/>
                <a:gd name="connsiteX4" fmla="*/ 1604690 w 1609154"/>
                <a:gd name="connsiteY4" fmla="*/ 163486 h 1477870"/>
                <a:gd name="connsiteX5" fmla="*/ 1548059 w 1609154"/>
                <a:gd name="connsiteY5" fmla="*/ 556034 h 1477870"/>
                <a:gd name="connsiteX6" fmla="*/ 1340830 w 1609154"/>
                <a:gd name="connsiteY6" fmla="*/ 975792 h 1477870"/>
                <a:gd name="connsiteX7" fmla="*/ 1103223 w 1609154"/>
                <a:gd name="connsiteY7" fmla="*/ 1251801 h 1477870"/>
                <a:gd name="connsiteX8" fmla="*/ 865796 w 1609154"/>
                <a:gd name="connsiteY8" fmla="*/ 1447986 h 1477870"/>
                <a:gd name="connsiteX9" fmla="*/ 759186 w 1609154"/>
                <a:gd name="connsiteY9" fmla="*/ 1457111 h 1477870"/>
                <a:gd name="connsiteX10" fmla="*/ 516482 w 1609154"/>
                <a:gd name="connsiteY10" fmla="*/ 1254113 h 1477870"/>
                <a:gd name="connsiteX11" fmla="*/ 307142 w 1609154"/>
                <a:gd name="connsiteY11" fmla="*/ 1012191 h 1477870"/>
                <a:gd name="connsiteX12" fmla="*/ 49734 w 1609154"/>
                <a:gd name="connsiteY12" fmla="*/ 436281 h 1477870"/>
                <a:gd name="connsiteX13" fmla="*/ 40893 w 1609154"/>
                <a:gd name="connsiteY13" fmla="*/ 247359 h 1477870"/>
                <a:gd name="connsiteX0" fmla="*/ 40893 w 1607996"/>
                <a:gd name="connsiteY0" fmla="*/ 247359 h 1477870"/>
                <a:gd name="connsiteX1" fmla="*/ 435928 w 1607996"/>
                <a:gd name="connsiteY1" fmla="*/ 74854 h 1477870"/>
                <a:gd name="connsiteX2" fmla="*/ 918976 w 1607996"/>
                <a:gd name="connsiteY2" fmla="*/ 1 h 1477870"/>
                <a:gd name="connsiteX3" fmla="*/ 1452398 w 1607996"/>
                <a:gd name="connsiteY3" fmla="*/ 75921 h 1477870"/>
                <a:gd name="connsiteX4" fmla="*/ 1604690 w 1607996"/>
                <a:gd name="connsiteY4" fmla="*/ 163486 h 1477870"/>
                <a:gd name="connsiteX5" fmla="*/ 1539680 w 1607996"/>
                <a:gd name="connsiteY5" fmla="*/ 551999 h 1477870"/>
                <a:gd name="connsiteX6" fmla="*/ 1340830 w 1607996"/>
                <a:gd name="connsiteY6" fmla="*/ 975792 h 1477870"/>
                <a:gd name="connsiteX7" fmla="*/ 1103223 w 1607996"/>
                <a:gd name="connsiteY7" fmla="*/ 1251801 h 1477870"/>
                <a:gd name="connsiteX8" fmla="*/ 865796 w 1607996"/>
                <a:gd name="connsiteY8" fmla="*/ 1447986 h 1477870"/>
                <a:gd name="connsiteX9" fmla="*/ 759186 w 1607996"/>
                <a:gd name="connsiteY9" fmla="*/ 1457111 h 1477870"/>
                <a:gd name="connsiteX10" fmla="*/ 516482 w 1607996"/>
                <a:gd name="connsiteY10" fmla="*/ 1254113 h 1477870"/>
                <a:gd name="connsiteX11" fmla="*/ 307142 w 1607996"/>
                <a:gd name="connsiteY11" fmla="*/ 1012191 h 1477870"/>
                <a:gd name="connsiteX12" fmla="*/ 49734 w 1607996"/>
                <a:gd name="connsiteY12" fmla="*/ 436281 h 1477870"/>
                <a:gd name="connsiteX13" fmla="*/ 40893 w 1607996"/>
                <a:gd name="connsiteY13" fmla="*/ 247359 h 1477870"/>
                <a:gd name="connsiteX0" fmla="*/ 40893 w 1607996"/>
                <a:gd name="connsiteY0" fmla="*/ 247359 h 1477870"/>
                <a:gd name="connsiteX1" fmla="*/ 435928 w 1607996"/>
                <a:gd name="connsiteY1" fmla="*/ 74854 h 1477870"/>
                <a:gd name="connsiteX2" fmla="*/ 918976 w 1607996"/>
                <a:gd name="connsiteY2" fmla="*/ 1 h 1477870"/>
                <a:gd name="connsiteX3" fmla="*/ 1452398 w 1607996"/>
                <a:gd name="connsiteY3" fmla="*/ 75921 h 1477870"/>
                <a:gd name="connsiteX4" fmla="*/ 1604690 w 1607996"/>
                <a:gd name="connsiteY4" fmla="*/ 163486 h 1477870"/>
                <a:gd name="connsiteX5" fmla="*/ 1539680 w 1607996"/>
                <a:gd name="connsiteY5" fmla="*/ 551999 h 1477870"/>
                <a:gd name="connsiteX6" fmla="*/ 1340830 w 1607996"/>
                <a:gd name="connsiteY6" fmla="*/ 975792 h 1477870"/>
                <a:gd name="connsiteX7" fmla="*/ 1103223 w 1607996"/>
                <a:gd name="connsiteY7" fmla="*/ 1251801 h 1477870"/>
                <a:gd name="connsiteX8" fmla="*/ 865796 w 1607996"/>
                <a:gd name="connsiteY8" fmla="*/ 1447986 h 1477870"/>
                <a:gd name="connsiteX9" fmla="*/ 759186 w 1607996"/>
                <a:gd name="connsiteY9" fmla="*/ 1457111 h 1477870"/>
                <a:gd name="connsiteX10" fmla="*/ 516482 w 1607996"/>
                <a:gd name="connsiteY10" fmla="*/ 1254113 h 1477870"/>
                <a:gd name="connsiteX11" fmla="*/ 307142 w 1607996"/>
                <a:gd name="connsiteY11" fmla="*/ 1012191 h 1477870"/>
                <a:gd name="connsiteX12" fmla="*/ 49734 w 1607996"/>
                <a:gd name="connsiteY12" fmla="*/ 436281 h 1477870"/>
                <a:gd name="connsiteX13" fmla="*/ 40893 w 1607996"/>
                <a:gd name="connsiteY13" fmla="*/ 247359 h 1477870"/>
                <a:gd name="connsiteX0" fmla="*/ 40893 w 1607996"/>
                <a:gd name="connsiteY0" fmla="*/ 247359 h 1477870"/>
                <a:gd name="connsiteX1" fmla="*/ 435928 w 1607996"/>
                <a:gd name="connsiteY1" fmla="*/ 74854 h 1477870"/>
                <a:gd name="connsiteX2" fmla="*/ 918976 w 1607996"/>
                <a:gd name="connsiteY2" fmla="*/ 1 h 1477870"/>
                <a:gd name="connsiteX3" fmla="*/ 1452398 w 1607996"/>
                <a:gd name="connsiteY3" fmla="*/ 75921 h 1477870"/>
                <a:gd name="connsiteX4" fmla="*/ 1604690 w 1607996"/>
                <a:gd name="connsiteY4" fmla="*/ 163486 h 1477870"/>
                <a:gd name="connsiteX5" fmla="*/ 1539680 w 1607996"/>
                <a:gd name="connsiteY5" fmla="*/ 551999 h 1477870"/>
                <a:gd name="connsiteX6" fmla="*/ 1340830 w 1607996"/>
                <a:gd name="connsiteY6" fmla="*/ 975792 h 1477870"/>
                <a:gd name="connsiteX7" fmla="*/ 1103223 w 1607996"/>
                <a:gd name="connsiteY7" fmla="*/ 1251801 h 1477870"/>
                <a:gd name="connsiteX8" fmla="*/ 865796 w 1607996"/>
                <a:gd name="connsiteY8" fmla="*/ 1447986 h 1477870"/>
                <a:gd name="connsiteX9" fmla="*/ 759186 w 1607996"/>
                <a:gd name="connsiteY9" fmla="*/ 1457111 h 1477870"/>
                <a:gd name="connsiteX10" fmla="*/ 516482 w 1607996"/>
                <a:gd name="connsiteY10" fmla="*/ 1254113 h 1477870"/>
                <a:gd name="connsiteX11" fmla="*/ 307142 w 1607996"/>
                <a:gd name="connsiteY11" fmla="*/ 1012191 h 1477870"/>
                <a:gd name="connsiteX12" fmla="*/ 49734 w 1607996"/>
                <a:gd name="connsiteY12" fmla="*/ 436281 h 1477870"/>
                <a:gd name="connsiteX13" fmla="*/ 40893 w 1607996"/>
                <a:gd name="connsiteY13" fmla="*/ 247359 h 1477870"/>
                <a:gd name="connsiteX0" fmla="*/ 40893 w 1606876"/>
                <a:gd name="connsiteY0" fmla="*/ 247359 h 1477870"/>
                <a:gd name="connsiteX1" fmla="*/ 435928 w 1606876"/>
                <a:gd name="connsiteY1" fmla="*/ 74854 h 1477870"/>
                <a:gd name="connsiteX2" fmla="*/ 918976 w 1606876"/>
                <a:gd name="connsiteY2" fmla="*/ 1 h 1477870"/>
                <a:gd name="connsiteX3" fmla="*/ 1452398 w 1606876"/>
                <a:gd name="connsiteY3" fmla="*/ 75921 h 1477870"/>
                <a:gd name="connsiteX4" fmla="*/ 1604690 w 1606876"/>
                <a:gd name="connsiteY4" fmla="*/ 163486 h 1477870"/>
                <a:gd name="connsiteX5" fmla="*/ 1539680 w 1606876"/>
                <a:gd name="connsiteY5" fmla="*/ 551999 h 1477870"/>
                <a:gd name="connsiteX6" fmla="*/ 1340830 w 1606876"/>
                <a:gd name="connsiteY6" fmla="*/ 975792 h 1477870"/>
                <a:gd name="connsiteX7" fmla="*/ 1103223 w 1606876"/>
                <a:gd name="connsiteY7" fmla="*/ 1251801 h 1477870"/>
                <a:gd name="connsiteX8" fmla="*/ 865796 w 1606876"/>
                <a:gd name="connsiteY8" fmla="*/ 1447986 h 1477870"/>
                <a:gd name="connsiteX9" fmla="*/ 759186 w 1606876"/>
                <a:gd name="connsiteY9" fmla="*/ 1457111 h 1477870"/>
                <a:gd name="connsiteX10" fmla="*/ 516482 w 1606876"/>
                <a:gd name="connsiteY10" fmla="*/ 1254113 h 1477870"/>
                <a:gd name="connsiteX11" fmla="*/ 307142 w 1606876"/>
                <a:gd name="connsiteY11" fmla="*/ 1012191 h 1477870"/>
                <a:gd name="connsiteX12" fmla="*/ 49734 w 1606876"/>
                <a:gd name="connsiteY12" fmla="*/ 436281 h 1477870"/>
                <a:gd name="connsiteX13" fmla="*/ 40893 w 1606876"/>
                <a:gd name="connsiteY13" fmla="*/ 247359 h 1477870"/>
                <a:gd name="connsiteX0" fmla="*/ 40893 w 1606675"/>
                <a:gd name="connsiteY0" fmla="*/ 247359 h 1477870"/>
                <a:gd name="connsiteX1" fmla="*/ 435928 w 1606675"/>
                <a:gd name="connsiteY1" fmla="*/ 74854 h 1477870"/>
                <a:gd name="connsiteX2" fmla="*/ 918976 w 1606675"/>
                <a:gd name="connsiteY2" fmla="*/ 1 h 1477870"/>
                <a:gd name="connsiteX3" fmla="*/ 1452398 w 1606675"/>
                <a:gd name="connsiteY3" fmla="*/ 75921 h 1477870"/>
                <a:gd name="connsiteX4" fmla="*/ 1604690 w 1606675"/>
                <a:gd name="connsiteY4" fmla="*/ 163486 h 1477870"/>
                <a:gd name="connsiteX5" fmla="*/ 1539680 w 1606675"/>
                <a:gd name="connsiteY5" fmla="*/ 551999 h 1477870"/>
                <a:gd name="connsiteX6" fmla="*/ 1340830 w 1606675"/>
                <a:gd name="connsiteY6" fmla="*/ 975792 h 1477870"/>
                <a:gd name="connsiteX7" fmla="*/ 1103223 w 1606675"/>
                <a:gd name="connsiteY7" fmla="*/ 1251801 h 1477870"/>
                <a:gd name="connsiteX8" fmla="*/ 865796 w 1606675"/>
                <a:gd name="connsiteY8" fmla="*/ 1447986 h 1477870"/>
                <a:gd name="connsiteX9" fmla="*/ 759186 w 1606675"/>
                <a:gd name="connsiteY9" fmla="*/ 1457111 h 1477870"/>
                <a:gd name="connsiteX10" fmla="*/ 516482 w 1606675"/>
                <a:gd name="connsiteY10" fmla="*/ 1254113 h 1477870"/>
                <a:gd name="connsiteX11" fmla="*/ 307142 w 1606675"/>
                <a:gd name="connsiteY11" fmla="*/ 1012191 h 1477870"/>
                <a:gd name="connsiteX12" fmla="*/ 49734 w 1606675"/>
                <a:gd name="connsiteY12" fmla="*/ 436281 h 1477870"/>
                <a:gd name="connsiteX13" fmla="*/ 40893 w 1606675"/>
                <a:gd name="connsiteY13" fmla="*/ 247359 h 1477870"/>
                <a:gd name="connsiteX0" fmla="*/ 40893 w 1610715"/>
                <a:gd name="connsiteY0" fmla="*/ 247359 h 1477870"/>
                <a:gd name="connsiteX1" fmla="*/ 435928 w 1610715"/>
                <a:gd name="connsiteY1" fmla="*/ 74854 h 1477870"/>
                <a:gd name="connsiteX2" fmla="*/ 918976 w 1610715"/>
                <a:gd name="connsiteY2" fmla="*/ 1 h 1477870"/>
                <a:gd name="connsiteX3" fmla="*/ 1452398 w 1610715"/>
                <a:gd name="connsiteY3" fmla="*/ 75921 h 1477870"/>
                <a:gd name="connsiteX4" fmla="*/ 1608880 w 1610715"/>
                <a:gd name="connsiteY4" fmla="*/ 163486 h 1477870"/>
                <a:gd name="connsiteX5" fmla="*/ 1539680 w 1610715"/>
                <a:gd name="connsiteY5" fmla="*/ 551999 h 1477870"/>
                <a:gd name="connsiteX6" fmla="*/ 1340830 w 1610715"/>
                <a:gd name="connsiteY6" fmla="*/ 975792 h 1477870"/>
                <a:gd name="connsiteX7" fmla="*/ 1103223 w 1610715"/>
                <a:gd name="connsiteY7" fmla="*/ 1251801 h 1477870"/>
                <a:gd name="connsiteX8" fmla="*/ 865796 w 1610715"/>
                <a:gd name="connsiteY8" fmla="*/ 1447986 h 1477870"/>
                <a:gd name="connsiteX9" fmla="*/ 759186 w 1610715"/>
                <a:gd name="connsiteY9" fmla="*/ 1457111 h 1477870"/>
                <a:gd name="connsiteX10" fmla="*/ 516482 w 1610715"/>
                <a:gd name="connsiteY10" fmla="*/ 1254113 h 1477870"/>
                <a:gd name="connsiteX11" fmla="*/ 307142 w 1610715"/>
                <a:gd name="connsiteY11" fmla="*/ 1012191 h 1477870"/>
                <a:gd name="connsiteX12" fmla="*/ 49734 w 1610715"/>
                <a:gd name="connsiteY12" fmla="*/ 436281 h 1477870"/>
                <a:gd name="connsiteX13" fmla="*/ 40893 w 1610715"/>
                <a:gd name="connsiteY13" fmla="*/ 247359 h 1477870"/>
                <a:gd name="connsiteX0" fmla="*/ 40893 w 1610715"/>
                <a:gd name="connsiteY0" fmla="*/ 248893 h 1479404"/>
                <a:gd name="connsiteX1" fmla="*/ 435928 w 1610715"/>
                <a:gd name="connsiteY1" fmla="*/ 76388 h 1479404"/>
                <a:gd name="connsiteX2" fmla="*/ 918976 w 1610715"/>
                <a:gd name="connsiteY2" fmla="*/ 1535 h 1479404"/>
                <a:gd name="connsiteX3" fmla="*/ 1452398 w 1610715"/>
                <a:gd name="connsiteY3" fmla="*/ 77455 h 1479404"/>
                <a:gd name="connsiteX4" fmla="*/ 1608880 w 1610715"/>
                <a:gd name="connsiteY4" fmla="*/ 165020 h 1479404"/>
                <a:gd name="connsiteX5" fmla="*/ 1539680 w 1610715"/>
                <a:gd name="connsiteY5" fmla="*/ 553533 h 1479404"/>
                <a:gd name="connsiteX6" fmla="*/ 1340830 w 1610715"/>
                <a:gd name="connsiteY6" fmla="*/ 977326 h 1479404"/>
                <a:gd name="connsiteX7" fmla="*/ 1103223 w 1610715"/>
                <a:gd name="connsiteY7" fmla="*/ 1253335 h 1479404"/>
                <a:gd name="connsiteX8" fmla="*/ 865796 w 1610715"/>
                <a:gd name="connsiteY8" fmla="*/ 1449520 h 1479404"/>
                <a:gd name="connsiteX9" fmla="*/ 759186 w 1610715"/>
                <a:gd name="connsiteY9" fmla="*/ 1458645 h 1479404"/>
                <a:gd name="connsiteX10" fmla="*/ 516482 w 1610715"/>
                <a:gd name="connsiteY10" fmla="*/ 1255647 h 1479404"/>
                <a:gd name="connsiteX11" fmla="*/ 307142 w 1610715"/>
                <a:gd name="connsiteY11" fmla="*/ 1013725 h 1479404"/>
                <a:gd name="connsiteX12" fmla="*/ 49734 w 1610715"/>
                <a:gd name="connsiteY12" fmla="*/ 437815 h 1479404"/>
                <a:gd name="connsiteX13" fmla="*/ 40893 w 1610715"/>
                <a:gd name="connsiteY13" fmla="*/ 248893 h 1479404"/>
                <a:gd name="connsiteX0" fmla="*/ 40893 w 1610715"/>
                <a:gd name="connsiteY0" fmla="*/ 249858 h 1480369"/>
                <a:gd name="connsiteX1" fmla="*/ 435928 w 1610715"/>
                <a:gd name="connsiteY1" fmla="*/ 77353 h 1480369"/>
                <a:gd name="connsiteX2" fmla="*/ 918976 w 1610715"/>
                <a:gd name="connsiteY2" fmla="*/ 2500 h 1480369"/>
                <a:gd name="connsiteX3" fmla="*/ 1452398 w 1610715"/>
                <a:gd name="connsiteY3" fmla="*/ 78420 h 1480369"/>
                <a:gd name="connsiteX4" fmla="*/ 1608880 w 1610715"/>
                <a:gd name="connsiteY4" fmla="*/ 165985 h 1480369"/>
                <a:gd name="connsiteX5" fmla="*/ 1539680 w 1610715"/>
                <a:gd name="connsiteY5" fmla="*/ 554498 h 1480369"/>
                <a:gd name="connsiteX6" fmla="*/ 1340830 w 1610715"/>
                <a:gd name="connsiteY6" fmla="*/ 978291 h 1480369"/>
                <a:gd name="connsiteX7" fmla="*/ 1103223 w 1610715"/>
                <a:gd name="connsiteY7" fmla="*/ 1254300 h 1480369"/>
                <a:gd name="connsiteX8" fmla="*/ 865796 w 1610715"/>
                <a:gd name="connsiteY8" fmla="*/ 1450485 h 1480369"/>
                <a:gd name="connsiteX9" fmla="*/ 759186 w 1610715"/>
                <a:gd name="connsiteY9" fmla="*/ 1459610 h 1480369"/>
                <a:gd name="connsiteX10" fmla="*/ 516482 w 1610715"/>
                <a:gd name="connsiteY10" fmla="*/ 1256612 h 1480369"/>
                <a:gd name="connsiteX11" fmla="*/ 307142 w 1610715"/>
                <a:gd name="connsiteY11" fmla="*/ 1014690 h 1480369"/>
                <a:gd name="connsiteX12" fmla="*/ 49734 w 1610715"/>
                <a:gd name="connsiteY12" fmla="*/ 438780 h 1480369"/>
                <a:gd name="connsiteX13" fmla="*/ 40893 w 1610715"/>
                <a:gd name="connsiteY13" fmla="*/ 249858 h 1480369"/>
                <a:gd name="connsiteX0" fmla="*/ 40893 w 1610715"/>
                <a:gd name="connsiteY0" fmla="*/ 249858 h 1480369"/>
                <a:gd name="connsiteX1" fmla="*/ 435928 w 1610715"/>
                <a:gd name="connsiteY1" fmla="*/ 77353 h 1480369"/>
                <a:gd name="connsiteX2" fmla="*/ 918976 w 1610715"/>
                <a:gd name="connsiteY2" fmla="*/ 2500 h 1480369"/>
                <a:gd name="connsiteX3" fmla="*/ 1452398 w 1610715"/>
                <a:gd name="connsiteY3" fmla="*/ 78420 h 1480369"/>
                <a:gd name="connsiteX4" fmla="*/ 1608880 w 1610715"/>
                <a:gd name="connsiteY4" fmla="*/ 165985 h 1480369"/>
                <a:gd name="connsiteX5" fmla="*/ 1539680 w 1610715"/>
                <a:gd name="connsiteY5" fmla="*/ 554498 h 1480369"/>
                <a:gd name="connsiteX6" fmla="*/ 1340830 w 1610715"/>
                <a:gd name="connsiteY6" fmla="*/ 978291 h 1480369"/>
                <a:gd name="connsiteX7" fmla="*/ 1103223 w 1610715"/>
                <a:gd name="connsiteY7" fmla="*/ 1254300 h 1480369"/>
                <a:gd name="connsiteX8" fmla="*/ 865796 w 1610715"/>
                <a:gd name="connsiteY8" fmla="*/ 1450485 h 1480369"/>
                <a:gd name="connsiteX9" fmla="*/ 759186 w 1610715"/>
                <a:gd name="connsiteY9" fmla="*/ 1459610 h 1480369"/>
                <a:gd name="connsiteX10" fmla="*/ 516482 w 1610715"/>
                <a:gd name="connsiteY10" fmla="*/ 1256612 h 1480369"/>
                <a:gd name="connsiteX11" fmla="*/ 307142 w 1610715"/>
                <a:gd name="connsiteY11" fmla="*/ 1014690 h 1480369"/>
                <a:gd name="connsiteX12" fmla="*/ 49734 w 1610715"/>
                <a:gd name="connsiteY12" fmla="*/ 438780 h 1480369"/>
                <a:gd name="connsiteX13" fmla="*/ 40893 w 1610715"/>
                <a:gd name="connsiteY13" fmla="*/ 249858 h 1480369"/>
                <a:gd name="connsiteX0" fmla="*/ 46612 w 1603866"/>
                <a:gd name="connsiteY0" fmla="*/ 241789 h 1480369"/>
                <a:gd name="connsiteX1" fmla="*/ 429079 w 1603866"/>
                <a:gd name="connsiteY1" fmla="*/ 77353 h 1480369"/>
                <a:gd name="connsiteX2" fmla="*/ 912127 w 1603866"/>
                <a:gd name="connsiteY2" fmla="*/ 2500 h 1480369"/>
                <a:gd name="connsiteX3" fmla="*/ 1445549 w 1603866"/>
                <a:gd name="connsiteY3" fmla="*/ 78420 h 1480369"/>
                <a:gd name="connsiteX4" fmla="*/ 1602031 w 1603866"/>
                <a:gd name="connsiteY4" fmla="*/ 165985 h 1480369"/>
                <a:gd name="connsiteX5" fmla="*/ 1532831 w 1603866"/>
                <a:gd name="connsiteY5" fmla="*/ 554498 h 1480369"/>
                <a:gd name="connsiteX6" fmla="*/ 1333981 w 1603866"/>
                <a:gd name="connsiteY6" fmla="*/ 978291 h 1480369"/>
                <a:gd name="connsiteX7" fmla="*/ 1096374 w 1603866"/>
                <a:gd name="connsiteY7" fmla="*/ 1254300 h 1480369"/>
                <a:gd name="connsiteX8" fmla="*/ 858947 w 1603866"/>
                <a:gd name="connsiteY8" fmla="*/ 1450485 h 1480369"/>
                <a:gd name="connsiteX9" fmla="*/ 752337 w 1603866"/>
                <a:gd name="connsiteY9" fmla="*/ 1459610 h 1480369"/>
                <a:gd name="connsiteX10" fmla="*/ 509633 w 1603866"/>
                <a:gd name="connsiteY10" fmla="*/ 1256612 h 1480369"/>
                <a:gd name="connsiteX11" fmla="*/ 300293 w 1603866"/>
                <a:gd name="connsiteY11" fmla="*/ 1014690 h 1480369"/>
                <a:gd name="connsiteX12" fmla="*/ 42885 w 1603866"/>
                <a:gd name="connsiteY12" fmla="*/ 438780 h 1480369"/>
                <a:gd name="connsiteX13" fmla="*/ 46612 w 1603866"/>
                <a:gd name="connsiteY13" fmla="*/ 241789 h 1480369"/>
                <a:gd name="connsiteX0" fmla="*/ 46611 w 1603865"/>
                <a:gd name="connsiteY0" fmla="*/ 241789 h 1480369"/>
                <a:gd name="connsiteX1" fmla="*/ 429078 w 1603865"/>
                <a:gd name="connsiteY1" fmla="*/ 77353 h 1480369"/>
                <a:gd name="connsiteX2" fmla="*/ 912126 w 1603865"/>
                <a:gd name="connsiteY2" fmla="*/ 2500 h 1480369"/>
                <a:gd name="connsiteX3" fmla="*/ 1445548 w 1603865"/>
                <a:gd name="connsiteY3" fmla="*/ 78420 h 1480369"/>
                <a:gd name="connsiteX4" fmla="*/ 1602030 w 1603865"/>
                <a:gd name="connsiteY4" fmla="*/ 165985 h 1480369"/>
                <a:gd name="connsiteX5" fmla="*/ 1532830 w 1603865"/>
                <a:gd name="connsiteY5" fmla="*/ 554498 h 1480369"/>
                <a:gd name="connsiteX6" fmla="*/ 1333980 w 1603865"/>
                <a:gd name="connsiteY6" fmla="*/ 978291 h 1480369"/>
                <a:gd name="connsiteX7" fmla="*/ 1096373 w 1603865"/>
                <a:gd name="connsiteY7" fmla="*/ 1254300 h 1480369"/>
                <a:gd name="connsiteX8" fmla="*/ 858946 w 1603865"/>
                <a:gd name="connsiteY8" fmla="*/ 1450485 h 1480369"/>
                <a:gd name="connsiteX9" fmla="*/ 752336 w 1603865"/>
                <a:gd name="connsiteY9" fmla="*/ 1459610 h 1480369"/>
                <a:gd name="connsiteX10" fmla="*/ 509632 w 1603865"/>
                <a:gd name="connsiteY10" fmla="*/ 1256612 h 1480369"/>
                <a:gd name="connsiteX11" fmla="*/ 300292 w 1603865"/>
                <a:gd name="connsiteY11" fmla="*/ 1014690 h 1480369"/>
                <a:gd name="connsiteX12" fmla="*/ 42884 w 1603865"/>
                <a:gd name="connsiteY12" fmla="*/ 438780 h 1480369"/>
                <a:gd name="connsiteX13" fmla="*/ 46611 w 1603865"/>
                <a:gd name="connsiteY13" fmla="*/ 241789 h 1480369"/>
                <a:gd name="connsiteX0" fmla="*/ 46611 w 1603865"/>
                <a:gd name="connsiteY0" fmla="*/ 241789 h 1480369"/>
                <a:gd name="connsiteX1" fmla="*/ 429078 w 1603865"/>
                <a:gd name="connsiteY1" fmla="*/ 77353 h 1480369"/>
                <a:gd name="connsiteX2" fmla="*/ 912126 w 1603865"/>
                <a:gd name="connsiteY2" fmla="*/ 2500 h 1480369"/>
                <a:gd name="connsiteX3" fmla="*/ 1445548 w 1603865"/>
                <a:gd name="connsiteY3" fmla="*/ 78420 h 1480369"/>
                <a:gd name="connsiteX4" fmla="*/ 1602030 w 1603865"/>
                <a:gd name="connsiteY4" fmla="*/ 165985 h 1480369"/>
                <a:gd name="connsiteX5" fmla="*/ 1532830 w 1603865"/>
                <a:gd name="connsiteY5" fmla="*/ 554498 h 1480369"/>
                <a:gd name="connsiteX6" fmla="*/ 1333980 w 1603865"/>
                <a:gd name="connsiteY6" fmla="*/ 978291 h 1480369"/>
                <a:gd name="connsiteX7" fmla="*/ 1096373 w 1603865"/>
                <a:gd name="connsiteY7" fmla="*/ 1254300 h 1480369"/>
                <a:gd name="connsiteX8" fmla="*/ 858946 w 1603865"/>
                <a:gd name="connsiteY8" fmla="*/ 1450485 h 1480369"/>
                <a:gd name="connsiteX9" fmla="*/ 752336 w 1603865"/>
                <a:gd name="connsiteY9" fmla="*/ 1459610 h 1480369"/>
                <a:gd name="connsiteX10" fmla="*/ 509632 w 1603865"/>
                <a:gd name="connsiteY10" fmla="*/ 1256612 h 1480369"/>
                <a:gd name="connsiteX11" fmla="*/ 300292 w 1603865"/>
                <a:gd name="connsiteY11" fmla="*/ 1014690 h 1480369"/>
                <a:gd name="connsiteX12" fmla="*/ 42884 w 1603865"/>
                <a:gd name="connsiteY12" fmla="*/ 438780 h 1480369"/>
                <a:gd name="connsiteX13" fmla="*/ 46611 w 1603865"/>
                <a:gd name="connsiteY13" fmla="*/ 241789 h 1480369"/>
                <a:gd name="connsiteX0" fmla="*/ 46611 w 1603865"/>
                <a:gd name="connsiteY0" fmla="*/ 241789 h 1480369"/>
                <a:gd name="connsiteX1" fmla="*/ 429078 w 1603865"/>
                <a:gd name="connsiteY1" fmla="*/ 77353 h 1480369"/>
                <a:gd name="connsiteX2" fmla="*/ 912126 w 1603865"/>
                <a:gd name="connsiteY2" fmla="*/ 2500 h 1480369"/>
                <a:gd name="connsiteX3" fmla="*/ 1445548 w 1603865"/>
                <a:gd name="connsiteY3" fmla="*/ 78420 h 1480369"/>
                <a:gd name="connsiteX4" fmla="*/ 1602030 w 1603865"/>
                <a:gd name="connsiteY4" fmla="*/ 165985 h 1480369"/>
                <a:gd name="connsiteX5" fmla="*/ 1532830 w 1603865"/>
                <a:gd name="connsiteY5" fmla="*/ 554498 h 1480369"/>
                <a:gd name="connsiteX6" fmla="*/ 1333980 w 1603865"/>
                <a:gd name="connsiteY6" fmla="*/ 978291 h 1480369"/>
                <a:gd name="connsiteX7" fmla="*/ 1096373 w 1603865"/>
                <a:gd name="connsiteY7" fmla="*/ 1254300 h 1480369"/>
                <a:gd name="connsiteX8" fmla="*/ 858946 w 1603865"/>
                <a:gd name="connsiteY8" fmla="*/ 1450485 h 1480369"/>
                <a:gd name="connsiteX9" fmla="*/ 752336 w 1603865"/>
                <a:gd name="connsiteY9" fmla="*/ 1459610 h 1480369"/>
                <a:gd name="connsiteX10" fmla="*/ 509632 w 1603865"/>
                <a:gd name="connsiteY10" fmla="*/ 1256612 h 1480369"/>
                <a:gd name="connsiteX11" fmla="*/ 300292 w 1603865"/>
                <a:gd name="connsiteY11" fmla="*/ 1014690 h 1480369"/>
                <a:gd name="connsiteX12" fmla="*/ 42884 w 1603865"/>
                <a:gd name="connsiteY12" fmla="*/ 438780 h 1480369"/>
                <a:gd name="connsiteX13" fmla="*/ 46611 w 1603865"/>
                <a:gd name="connsiteY13" fmla="*/ 241789 h 1480369"/>
                <a:gd name="connsiteX0" fmla="*/ 0 w 1560981"/>
                <a:gd name="connsiteY0" fmla="*/ 438780 h 1480369"/>
                <a:gd name="connsiteX1" fmla="*/ 386194 w 1560981"/>
                <a:gd name="connsiteY1" fmla="*/ 77353 h 1480369"/>
                <a:gd name="connsiteX2" fmla="*/ 869242 w 1560981"/>
                <a:gd name="connsiteY2" fmla="*/ 2500 h 1480369"/>
                <a:gd name="connsiteX3" fmla="*/ 1402664 w 1560981"/>
                <a:gd name="connsiteY3" fmla="*/ 78420 h 1480369"/>
                <a:gd name="connsiteX4" fmla="*/ 1559146 w 1560981"/>
                <a:gd name="connsiteY4" fmla="*/ 165985 h 1480369"/>
                <a:gd name="connsiteX5" fmla="*/ 1489946 w 1560981"/>
                <a:gd name="connsiteY5" fmla="*/ 554498 h 1480369"/>
                <a:gd name="connsiteX6" fmla="*/ 1291096 w 1560981"/>
                <a:gd name="connsiteY6" fmla="*/ 978291 h 1480369"/>
                <a:gd name="connsiteX7" fmla="*/ 1053489 w 1560981"/>
                <a:gd name="connsiteY7" fmla="*/ 1254300 h 1480369"/>
                <a:gd name="connsiteX8" fmla="*/ 816062 w 1560981"/>
                <a:gd name="connsiteY8" fmla="*/ 1450485 h 1480369"/>
                <a:gd name="connsiteX9" fmla="*/ 709452 w 1560981"/>
                <a:gd name="connsiteY9" fmla="*/ 1459610 h 1480369"/>
                <a:gd name="connsiteX10" fmla="*/ 466748 w 1560981"/>
                <a:gd name="connsiteY10" fmla="*/ 1256612 h 1480369"/>
                <a:gd name="connsiteX11" fmla="*/ 257408 w 1560981"/>
                <a:gd name="connsiteY11" fmla="*/ 1014690 h 1480369"/>
                <a:gd name="connsiteX12" fmla="*/ 0 w 1560981"/>
                <a:gd name="connsiteY12" fmla="*/ 438780 h 1480369"/>
                <a:gd name="connsiteX0" fmla="*/ 7390 w 1568371"/>
                <a:gd name="connsiteY0" fmla="*/ 438780 h 1480369"/>
                <a:gd name="connsiteX1" fmla="*/ 393584 w 1568371"/>
                <a:gd name="connsiteY1" fmla="*/ 77353 h 1480369"/>
                <a:gd name="connsiteX2" fmla="*/ 876632 w 1568371"/>
                <a:gd name="connsiteY2" fmla="*/ 2500 h 1480369"/>
                <a:gd name="connsiteX3" fmla="*/ 1410054 w 1568371"/>
                <a:gd name="connsiteY3" fmla="*/ 78420 h 1480369"/>
                <a:gd name="connsiteX4" fmla="*/ 1566536 w 1568371"/>
                <a:gd name="connsiteY4" fmla="*/ 165985 h 1480369"/>
                <a:gd name="connsiteX5" fmla="*/ 1497336 w 1568371"/>
                <a:gd name="connsiteY5" fmla="*/ 554498 h 1480369"/>
                <a:gd name="connsiteX6" fmla="*/ 1298486 w 1568371"/>
                <a:gd name="connsiteY6" fmla="*/ 978291 h 1480369"/>
                <a:gd name="connsiteX7" fmla="*/ 1060879 w 1568371"/>
                <a:gd name="connsiteY7" fmla="*/ 1254300 h 1480369"/>
                <a:gd name="connsiteX8" fmla="*/ 823452 w 1568371"/>
                <a:gd name="connsiteY8" fmla="*/ 1450485 h 1480369"/>
                <a:gd name="connsiteX9" fmla="*/ 716842 w 1568371"/>
                <a:gd name="connsiteY9" fmla="*/ 1459610 h 1480369"/>
                <a:gd name="connsiteX10" fmla="*/ 474138 w 1568371"/>
                <a:gd name="connsiteY10" fmla="*/ 1256612 h 1480369"/>
                <a:gd name="connsiteX11" fmla="*/ 264798 w 1568371"/>
                <a:gd name="connsiteY11" fmla="*/ 1014690 h 1480369"/>
                <a:gd name="connsiteX12" fmla="*/ 7390 w 1568371"/>
                <a:gd name="connsiteY12" fmla="*/ 438780 h 1480369"/>
                <a:gd name="connsiteX0" fmla="*/ 14441 w 1575422"/>
                <a:gd name="connsiteY0" fmla="*/ 438780 h 1480369"/>
                <a:gd name="connsiteX1" fmla="*/ 400635 w 1575422"/>
                <a:gd name="connsiteY1" fmla="*/ 77353 h 1480369"/>
                <a:gd name="connsiteX2" fmla="*/ 883683 w 1575422"/>
                <a:gd name="connsiteY2" fmla="*/ 2500 h 1480369"/>
                <a:gd name="connsiteX3" fmla="*/ 1417105 w 1575422"/>
                <a:gd name="connsiteY3" fmla="*/ 78420 h 1480369"/>
                <a:gd name="connsiteX4" fmla="*/ 1573587 w 1575422"/>
                <a:gd name="connsiteY4" fmla="*/ 165985 h 1480369"/>
                <a:gd name="connsiteX5" fmla="*/ 1504387 w 1575422"/>
                <a:gd name="connsiteY5" fmla="*/ 554498 h 1480369"/>
                <a:gd name="connsiteX6" fmla="*/ 1305537 w 1575422"/>
                <a:gd name="connsiteY6" fmla="*/ 978291 h 1480369"/>
                <a:gd name="connsiteX7" fmla="*/ 1067930 w 1575422"/>
                <a:gd name="connsiteY7" fmla="*/ 1254300 h 1480369"/>
                <a:gd name="connsiteX8" fmla="*/ 830503 w 1575422"/>
                <a:gd name="connsiteY8" fmla="*/ 1450485 h 1480369"/>
                <a:gd name="connsiteX9" fmla="*/ 723893 w 1575422"/>
                <a:gd name="connsiteY9" fmla="*/ 1459610 h 1480369"/>
                <a:gd name="connsiteX10" fmla="*/ 481189 w 1575422"/>
                <a:gd name="connsiteY10" fmla="*/ 1256612 h 1480369"/>
                <a:gd name="connsiteX11" fmla="*/ 271849 w 1575422"/>
                <a:gd name="connsiteY11" fmla="*/ 1014690 h 1480369"/>
                <a:gd name="connsiteX12" fmla="*/ 14441 w 1575422"/>
                <a:gd name="connsiteY12" fmla="*/ 438780 h 1480369"/>
                <a:gd name="connsiteX0" fmla="*/ 6837 w 1601332"/>
                <a:gd name="connsiteY0" fmla="*/ 305630 h 1480369"/>
                <a:gd name="connsiteX1" fmla="*/ 426545 w 1601332"/>
                <a:gd name="connsiteY1" fmla="*/ 77353 h 1480369"/>
                <a:gd name="connsiteX2" fmla="*/ 909593 w 1601332"/>
                <a:gd name="connsiteY2" fmla="*/ 2500 h 1480369"/>
                <a:gd name="connsiteX3" fmla="*/ 1443015 w 1601332"/>
                <a:gd name="connsiteY3" fmla="*/ 78420 h 1480369"/>
                <a:gd name="connsiteX4" fmla="*/ 1599497 w 1601332"/>
                <a:gd name="connsiteY4" fmla="*/ 165985 h 1480369"/>
                <a:gd name="connsiteX5" fmla="*/ 1530297 w 1601332"/>
                <a:gd name="connsiteY5" fmla="*/ 554498 h 1480369"/>
                <a:gd name="connsiteX6" fmla="*/ 1331447 w 1601332"/>
                <a:gd name="connsiteY6" fmla="*/ 978291 h 1480369"/>
                <a:gd name="connsiteX7" fmla="*/ 1093840 w 1601332"/>
                <a:gd name="connsiteY7" fmla="*/ 1254300 h 1480369"/>
                <a:gd name="connsiteX8" fmla="*/ 856413 w 1601332"/>
                <a:gd name="connsiteY8" fmla="*/ 1450485 h 1480369"/>
                <a:gd name="connsiteX9" fmla="*/ 749803 w 1601332"/>
                <a:gd name="connsiteY9" fmla="*/ 1459610 h 1480369"/>
                <a:gd name="connsiteX10" fmla="*/ 507099 w 1601332"/>
                <a:gd name="connsiteY10" fmla="*/ 1256612 h 1480369"/>
                <a:gd name="connsiteX11" fmla="*/ 297759 w 1601332"/>
                <a:gd name="connsiteY11" fmla="*/ 1014690 h 1480369"/>
                <a:gd name="connsiteX12" fmla="*/ 6837 w 1601332"/>
                <a:gd name="connsiteY12" fmla="*/ 305630 h 1480369"/>
                <a:gd name="connsiteX0" fmla="*/ 6838 w 1601333"/>
                <a:gd name="connsiteY0" fmla="*/ 305630 h 1480369"/>
                <a:gd name="connsiteX1" fmla="*/ 426546 w 1601333"/>
                <a:gd name="connsiteY1" fmla="*/ 77353 h 1480369"/>
                <a:gd name="connsiteX2" fmla="*/ 909594 w 1601333"/>
                <a:gd name="connsiteY2" fmla="*/ 2500 h 1480369"/>
                <a:gd name="connsiteX3" fmla="*/ 1443016 w 1601333"/>
                <a:gd name="connsiteY3" fmla="*/ 78420 h 1480369"/>
                <a:gd name="connsiteX4" fmla="*/ 1599498 w 1601333"/>
                <a:gd name="connsiteY4" fmla="*/ 165985 h 1480369"/>
                <a:gd name="connsiteX5" fmla="*/ 1530298 w 1601333"/>
                <a:gd name="connsiteY5" fmla="*/ 554498 h 1480369"/>
                <a:gd name="connsiteX6" fmla="*/ 1331448 w 1601333"/>
                <a:gd name="connsiteY6" fmla="*/ 978291 h 1480369"/>
                <a:gd name="connsiteX7" fmla="*/ 1093841 w 1601333"/>
                <a:gd name="connsiteY7" fmla="*/ 1254300 h 1480369"/>
                <a:gd name="connsiteX8" fmla="*/ 856414 w 1601333"/>
                <a:gd name="connsiteY8" fmla="*/ 1450485 h 1480369"/>
                <a:gd name="connsiteX9" fmla="*/ 749804 w 1601333"/>
                <a:gd name="connsiteY9" fmla="*/ 1459610 h 1480369"/>
                <a:gd name="connsiteX10" fmla="*/ 507100 w 1601333"/>
                <a:gd name="connsiteY10" fmla="*/ 1256612 h 1480369"/>
                <a:gd name="connsiteX11" fmla="*/ 297760 w 1601333"/>
                <a:gd name="connsiteY11" fmla="*/ 1014690 h 1480369"/>
                <a:gd name="connsiteX12" fmla="*/ 6838 w 1601333"/>
                <a:gd name="connsiteY12" fmla="*/ 305630 h 1480369"/>
                <a:gd name="connsiteX0" fmla="*/ 1464 w 1595959"/>
                <a:gd name="connsiteY0" fmla="*/ 305630 h 1480369"/>
                <a:gd name="connsiteX1" fmla="*/ 421172 w 1595959"/>
                <a:gd name="connsiteY1" fmla="*/ 77353 h 1480369"/>
                <a:gd name="connsiteX2" fmla="*/ 904220 w 1595959"/>
                <a:gd name="connsiteY2" fmla="*/ 2500 h 1480369"/>
                <a:gd name="connsiteX3" fmla="*/ 1437642 w 1595959"/>
                <a:gd name="connsiteY3" fmla="*/ 78420 h 1480369"/>
                <a:gd name="connsiteX4" fmla="*/ 1594124 w 1595959"/>
                <a:gd name="connsiteY4" fmla="*/ 165985 h 1480369"/>
                <a:gd name="connsiteX5" fmla="*/ 1524924 w 1595959"/>
                <a:gd name="connsiteY5" fmla="*/ 554498 h 1480369"/>
                <a:gd name="connsiteX6" fmla="*/ 1326074 w 1595959"/>
                <a:gd name="connsiteY6" fmla="*/ 978291 h 1480369"/>
                <a:gd name="connsiteX7" fmla="*/ 1088467 w 1595959"/>
                <a:gd name="connsiteY7" fmla="*/ 1254300 h 1480369"/>
                <a:gd name="connsiteX8" fmla="*/ 851040 w 1595959"/>
                <a:gd name="connsiteY8" fmla="*/ 1450485 h 1480369"/>
                <a:gd name="connsiteX9" fmla="*/ 744430 w 1595959"/>
                <a:gd name="connsiteY9" fmla="*/ 1459610 h 1480369"/>
                <a:gd name="connsiteX10" fmla="*/ 501726 w 1595959"/>
                <a:gd name="connsiteY10" fmla="*/ 1256612 h 1480369"/>
                <a:gd name="connsiteX11" fmla="*/ 292386 w 1595959"/>
                <a:gd name="connsiteY11" fmla="*/ 1014690 h 1480369"/>
                <a:gd name="connsiteX12" fmla="*/ 1464 w 1595959"/>
                <a:gd name="connsiteY12" fmla="*/ 305630 h 1480369"/>
                <a:gd name="connsiteX0" fmla="*/ 1603 w 1596098"/>
                <a:gd name="connsiteY0" fmla="*/ 305630 h 1480369"/>
                <a:gd name="connsiteX1" fmla="*/ 421311 w 1596098"/>
                <a:gd name="connsiteY1" fmla="*/ 77353 h 1480369"/>
                <a:gd name="connsiteX2" fmla="*/ 904359 w 1596098"/>
                <a:gd name="connsiteY2" fmla="*/ 2500 h 1480369"/>
                <a:gd name="connsiteX3" fmla="*/ 1437781 w 1596098"/>
                <a:gd name="connsiteY3" fmla="*/ 78420 h 1480369"/>
                <a:gd name="connsiteX4" fmla="*/ 1594263 w 1596098"/>
                <a:gd name="connsiteY4" fmla="*/ 165985 h 1480369"/>
                <a:gd name="connsiteX5" fmla="*/ 1525063 w 1596098"/>
                <a:gd name="connsiteY5" fmla="*/ 554498 h 1480369"/>
                <a:gd name="connsiteX6" fmla="*/ 1326213 w 1596098"/>
                <a:gd name="connsiteY6" fmla="*/ 978291 h 1480369"/>
                <a:gd name="connsiteX7" fmla="*/ 1088606 w 1596098"/>
                <a:gd name="connsiteY7" fmla="*/ 1254300 h 1480369"/>
                <a:gd name="connsiteX8" fmla="*/ 851179 w 1596098"/>
                <a:gd name="connsiteY8" fmla="*/ 1450485 h 1480369"/>
                <a:gd name="connsiteX9" fmla="*/ 744569 w 1596098"/>
                <a:gd name="connsiteY9" fmla="*/ 1459610 h 1480369"/>
                <a:gd name="connsiteX10" fmla="*/ 501865 w 1596098"/>
                <a:gd name="connsiteY10" fmla="*/ 1256612 h 1480369"/>
                <a:gd name="connsiteX11" fmla="*/ 292525 w 1596098"/>
                <a:gd name="connsiteY11" fmla="*/ 1014690 h 1480369"/>
                <a:gd name="connsiteX12" fmla="*/ 1603 w 1596098"/>
                <a:gd name="connsiteY12" fmla="*/ 305630 h 1480369"/>
                <a:gd name="connsiteX0" fmla="*/ 1603 w 1596098"/>
                <a:gd name="connsiteY0" fmla="*/ 305630 h 1480369"/>
                <a:gd name="connsiteX1" fmla="*/ 421311 w 1596098"/>
                <a:gd name="connsiteY1" fmla="*/ 77353 h 1480369"/>
                <a:gd name="connsiteX2" fmla="*/ 904359 w 1596098"/>
                <a:gd name="connsiteY2" fmla="*/ 2500 h 1480369"/>
                <a:gd name="connsiteX3" fmla="*/ 1437781 w 1596098"/>
                <a:gd name="connsiteY3" fmla="*/ 78420 h 1480369"/>
                <a:gd name="connsiteX4" fmla="*/ 1594263 w 1596098"/>
                <a:gd name="connsiteY4" fmla="*/ 165985 h 1480369"/>
                <a:gd name="connsiteX5" fmla="*/ 1525063 w 1596098"/>
                <a:gd name="connsiteY5" fmla="*/ 554498 h 1480369"/>
                <a:gd name="connsiteX6" fmla="*/ 1326213 w 1596098"/>
                <a:gd name="connsiteY6" fmla="*/ 978291 h 1480369"/>
                <a:gd name="connsiteX7" fmla="*/ 1088606 w 1596098"/>
                <a:gd name="connsiteY7" fmla="*/ 1254300 h 1480369"/>
                <a:gd name="connsiteX8" fmla="*/ 851179 w 1596098"/>
                <a:gd name="connsiteY8" fmla="*/ 1450485 h 1480369"/>
                <a:gd name="connsiteX9" fmla="*/ 744569 w 1596098"/>
                <a:gd name="connsiteY9" fmla="*/ 1459610 h 1480369"/>
                <a:gd name="connsiteX10" fmla="*/ 501865 w 1596098"/>
                <a:gd name="connsiteY10" fmla="*/ 1256612 h 1480369"/>
                <a:gd name="connsiteX11" fmla="*/ 292525 w 1596098"/>
                <a:gd name="connsiteY11" fmla="*/ 1014690 h 1480369"/>
                <a:gd name="connsiteX12" fmla="*/ 1603 w 1596098"/>
                <a:gd name="connsiteY12" fmla="*/ 305630 h 1480369"/>
                <a:gd name="connsiteX0" fmla="*/ 7252 w 1601747"/>
                <a:gd name="connsiteY0" fmla="*/ 305630 h 1480369"/>
                <a:gd name="connsiteX1" fmla="*/ 426960 w 1601747"/>
                <a:gd name="connsiteY1" fmla="*/ 77353 h 1480369"/>
                <a:gd name="connsiteX2" fmla="*/ 910008 w 1601747"/>
                <a:gd name="connsiteY2" fmla="*/ 2500 h 1480369"/>
                <a:gd name="connsiteX3" fmla="*/ 1443430 w 1601747"/>
                <a:gd name="connsiteY3" fmla="*/ 78420 h 1480369"/>
                <a:gd name="connsiteX4" fmla="*/ 1599912 w 1601747"/>
                <a:gd name="connsiteY4" fmla="*/ 165985 h 1480369"/>
                <a:gd name="connsiteX5" fmla="*/ 1530712 w 1601747"/>
                <a:gd name="connsiteY5" fmla="*/ 554498 h 1480369"/>
                <a:gd name="connsiteX6" fmla="*/ 1331862 w 1601747"/>
                <a:gd name="connsiteY6" fmla="*/ 978291 h 1480369"/>
                <a:gd name="connsiteX7" fmla="*/ 1094255 w 1601747"/>
                <a:gd name="connsiteY7" fmla="*/ 1254300 h 1480369"/>
                <a:gd name="connsiteX8" fmla="*/ 856828 w 1601747"/>
                <a:gd name="connsiteY8" fmla="*/ 1450485 h 1480369"/>
                <a:gd name="connsiteX9" fmla="*/ 750218 w 1601747"/>
                <a:gd name="connsiteY9" fmla="*/ 1459610 h 1480369"/>
                <a:gd name="connsiteX10" fmla="*/ 507514 w 1601747"/>
                <a:gd name="connsiteY10" fmla="*/ 1256612 h 1480369"/>
                <a:gd name="connsiteX11" fmla="*/ 298174 w 1601747"/>
                <a:gd name="connsiteY11" fmla="*/ 1014690 h 1480369"/>
                <a:gd name="connsiteX12" fmla="*/ 7252 w 1601747"/>
                <a:gd name="connsiteY12" fmla="*/ 305630 h 1480369"/>
                <a:gd name="connsiteX0" fmla="*/ 7142 w 1605827"/>
                <a:gd name="connsiteY0" fmla="*/ 281420 h 1480369"/>
                <a:gd name="connsiteX1" fmla="*/ 431040 w 1605827"/>
                <a:gd name="connsiteY1" fmla="*/ 77353 h 1480369"/>
                <a:gd name="connsiteX2" fmla="*/ 914088 w 1605827"/>
                <a:gd name="connsiteY2" fmla="*/ 2500 h 1480369"/>
                <a:gd name="connsiteX3" fmla="*/ 1447510 w 1605827"/>
                <a:gd name="connsiteY3" fmla="*/ 78420 h 1480369"/>
                <a:gd name="connsiteX4" fmla="*/ 1603992 w 1605827"/>
                <a:gd name="connsiteY4" fmla="*/ 165985 h 1480369"/>
                <a:gd name="connsiteX5" fmla="*/ 1534792 w 1605827"/>
                <a:gd name="connsiteY5" fmla="*/ 554498 h 1480369"/>
                <a:gd name="connsiteX6" fmla="*/ 1335942 w 1605827"/>
                <a:gd name="connsiteY6" fmla="*/ 978291 h 1480369"/>
                <a:gd name="connsiteX7" fmla="*/ 1098335 w 1605827"/>
                <a:gd name="connsiteY7" fmla="*/ 1254300 h 1480369"/>
                <a:gd name="connsiteX8" fmla="*/ 860908 w 1605827"/>
                <a:gd name="connsiteY8" fmla="*/ 1450485 h 1480369"/>
                <a:gd name="connsiteX9" fmla="*/ 754298 w 1605827"/>
                <a:gd name="connsiteY9" fmla="*/ 1459610 h 1480369"/>
                <a:gd name="connsiteX10" fmla="*/ 511594 w 1605827"/>
                <a:gd name="connsiteY10" fmla="*/ 1256612 h 1480369"/>
                <a:gd name="connsiteX11" fmla="*/ 302254 w 1605827"/>
                <a:gd name="connsiteY11" fmla="*/ 1014690 h 1480369"/>
                <a:gd name="connsiteX12" fmla="*/ 7142 w 1605827"/>
                <a:gd name="connsiteY12" fmla="*/ 281420 h 1480369"/>
                <a:gd name="connsiteX0" fmla="*/ 13755 w 1612440"/>
                <a:gd name="connsiteY0" fmla="*/ 281420 h 1480369"/>
                <a:gd name="connsiteX1" fmla="*/ 437653 w 1612440"/>
                <a:gd name="connsiteY1" fmla="*/ 77353 h 1480369"/>
                <a:gd name="connsiteX2" fmla="*/ 920701 w 1612440"/>
                <a:gd name="connsiteY2" fmla="*/ 2500 h 1480369"/>
                <a:gd name="connsiteX3" fmla="*/ 1454123 w 1612440"/>
                <a:gd name="connsiteY3" fmla="*/ 78420 h 1480369"/>
                <a:gd name="connsiteX4" fmla="*/ 1610605 w 1612440"/>
                <a:gd name="connsiteY4" fmla="*/ 165985 h 1480369"/>
                <a:gd name="connsiteX5" fmla="*/ 1541405 w 1612440"/>
                <a:gd name="connsiteY5" fmla="*/ 554498 h 1480369"/>
                <a:gd name="connsiteX6" fmla="*/ 1342555 w 1612440"/>
                <a:gd name="connsiteY6" fmla="*/ 978291 h 1480369"/>
                <a:gd name="connsiteX7" fmla="*/ 1104948 w 1612440"/>
                <a:gd name="connsiteY7" fmla="*/ 1254300 h 1480369"/>
                <a:gd name="connsiteX8" fmla="*/ 867521 w 1612440"/>
                <a:gd name="connsiteY8" fmla="*/ 1450485 h 1480369"/>
                <a:gd name="connsiteX9" fmla="*/ 760911 w 1612440"/>
                <a:gd name="connsiteY9" fmla="*/ 1459610 h 1480369"/>
                <a:gd name="connsiteX10" fmla="*/ 518207 w 1612440"/>
                <a:gd name="connsiteY10" fmla="*/ 1256612 h 1480369"/>
                <a:gd name="connsiteX11" fmla="*/ 308867 w 1612440"/>
                <a:gd name="connsiteY11" fmla="*/ 1014690 h 1480369"/>
                <a:gd name="connsiteX12" fmla="*/ 13755 w 1612440"/>
                <a:gd name="connsiteY12" fmla="*/ 281420 h 1480369"/>
                <a:gd name="connsiteX0" fmla="*/ 3592 w 1602277"/>
                <a:gd name="connsiteY0" fmla="*/ 281420 h 1480369"/>
                <a:gd name="connsiteX1" fmla="*/ 427490 w 1602277"/>
                <a:gd name="connsiteY1" fmla="*/ 77353 h 1480369"/>
                <a:gd name="connsiteX2" fmla="*/ 910538 w 1602277"/>
                <a:gd name="connsiteY2" fmla="*/ 2500 h 1480369"/>
                <a:gd name="connsiteX3" fmla="*/ 1443960 w 1602277"/>
                <a:gd name="connsiteY3" fmla="*/ 78420 h 1480369"/>
                <a:gd name="connsiteX4" fmla="*/ 1600442 w 1602277"/>
                <a:gd name="connsiteY4" fmla="*/ 165985 h 1480369"/>
                <a:gd name="connsiteX5" fmla="*/ 1531242 w 1602277"/>
                <a:gd name="connsiteY5" fmla="*/ 554498 h 1480369"/>
                <a:gd name="connsiteX6" fmla="*/ 1332392 w 1602277"/>
                <a:gd name="connsiteY6" fmla="*/ 978291 h 1480369"/>
                <a:gd name="connsiteX7" fmla="*/ 1094785 w 1602277"/>
                <a:gd name="connsiteY7" fmla="*/ 1254300 h 1480369"/>
                <a:gd name="connsiteX8" fmla="*/ 857358 w 1602277"/>
                <a:gd name="connsiteY8" fmla="*/ 1450485 h 1480369"/>
                <a:gd name="connsiteX9" fmla="*/ 750748 w 1602277"/>
                <a:gd name="connsiteY9" fmla="*/ 1459610 h 1480369"/>
                <a:gd name="connsiteX10" fmla="*/ 508044 w 1602277"/>
                <a:gd name="connsiteY10" fmla="*/ 1256612 h 1480369"/>
                <a:gd name="connsiteX11" fmla="*/ 298704 w 1602277"/>
                <a:gd name="connsiteY11" fmla="*/ 1014690 h 1480369"/>
                <a:gd name="connsiteX12" fmla="*/ 3592 w 1602277"/>
                <a:gd name="connsiteY12" fmla="*/ 281420 h 1480369"/>
                <a:gd name="connsiteX0" fmla="*/ 3592 w 1602277"/>
                <a:gd name="connsiteY0" fmla="*/ 278922 h 1477871"/>
                <a:gd name="connsiteX1" fmla="*/ 427490 w 1602277"/>
                <a:gd name="connsiteY1" fmla="*/ 74855 h 1477871"/>
                <a:gd name="connsiteX2" fmla="*/ 910538 w 1602277"/>
                <a:gd name="connsiteY2" fmla="*/ 2 h 1477871"/>
                <a:gd name="connsiteX3" fmla="*/ 1443960 w 1602277"/>
                <a:gd name="connsiteY3" fmla="*/ 75922 h 1477871"/>
                <a:gd name="connsiteX4" fmla="*/ 1600442 w 1602277"/>
                <a:gd name="connsiteY4" fmla="*/ 163487 h 1477871"/>
                <a:gd name="connsiteX5" fmla="*/ 1531242 w 1602277"/>
                <a:gd name="connsiteY5" fmla="*/ 552000 h 1477871"/>
                <a:gd name="connsiteX6" fmla="*/ 1332392 w 1602277"/>
                <a:gd name="connsiteY6" fmla="*/ 975793 h 1477871"/>
                <a:gd name="connsiteX7" fmla="*/ 1094785 w 1602277"/>
                <a:gd name="connsiteY7" fmla="*/ 1251802 h 1477871"/>
                <a:gd name="connsiteX8" fmla="*/ 857358 w 1602277"/>
                <a:gd name="connsiteY8" fmla="*/ 1447987 h 1477871"/>
                <a:gd name="connsiteX9" fmla="*/ 750748 w 1602277"/>
                <a:gd name="connsiteY9" fmla="*/ 1457112 h 1477871"/>
                <a:gd name="connsiteX10" fmla="*/ 508044 w 1602277"/>
                <a:gd name="connsiteY10" fmla="*/ 1254114 h 1477871"/>
                <a:gd name="connsiteX11" fmla="*/ 298704 w 1602277"/>
                <a:gd name="connsiteY11" fmla="*/ 1012192 h 1477871"/>
                <a:gd name="connsiteX12" fmla="*/ 3592 w 1602277"/>
                <a:gd name="connsiteY12" fmla="*/ 278922 h 1477871"/>
                <a:gd name="connsiteX0" fmla="*/ 3592 w 1540166"/>
                <a:gd name="connsiteY0" fmla="*/ 279922 h 1478871"/>
                <a:gd name="connsiteX1" fmla="*/ 427490 w 1540166"/>
                <a:gd name="connsiteY1" fmla="*/ 75855 h 1478871"/>
                <a:gd name="connsiteX2" fmla="*/ 910538 w 1540166"/>
                <a:gd name="connsiteY2" fmla="*/ 1002 h 1478871"/>
                <a:gd name="connsiteX3" fmla="*/ 1443960 w 1540166"/>
                <a:gd name="connsiteY3" fmla="*/ 76922 h 1478871"/>
                <a:gd name="connsiteX4" fmla="*/ 1531242 w 1540166"/>
                <a:gd name="connsiteY4" fmla="*/ 553000 h 1478871"/>
                <a:gd name="connsiteX5" fmla="*/ 1332392 w 1540166"/>
                <a:gd name="connsiteY5" fmla="*/ 976793 h 1478871"/>
                <a:gd name="connsiteX6" fmla="*/ 1094785 w 1540166"/>
                <a:gd name="connsiteY6" fmla="*/ 1252802 h 1478871"/>
                <a:gd name="connsiteX7" fmla="*/ 857358 w 1540166"/>
                <a:gd name="connsiteY7" fmla="*/ 1448987 h 1478871"/>
                <a:gd name="connsiteX8" fmla="*/ 750748 w 1540166"/>
                <a:gd name="connsiteY8" fmla="*/ 1458112 h 1478871"/>
                <a:gd name="connsiteX9" fmla="*/ 508044 w 1540166"/>
                <a:gd name="connsiteY9" fmla="*/ 1255114 h 1478871"/>
                <a:gd name="connsiteX10" fmla="*/ 298704 w 1540166"/>
                <a:gd name="connsiteY10" fmla="*/ 1013192 h 1478871"/>
                <a:gd name="connsiteX11" fmla="*/ 3592 w 1540166"/>
                <a:gd name="connsiteY11" fmla="*/ 279922 h 1478871"/>
                <a:gd name="connsiteX0" fmla="*/ 3592 w 1638587"/>
                <a:gd name="connsiteY0" fmla="*/ 281137 h 1480086"/>
                <a:gd name="connsiteX1" fmla="*/ 427490 w 1638587"/>
                <a:gd name="connsiteY1" fmla="*/ 77070 h 1480086"/>
                <a:gd name="connsiteX2" fmla="*/ 910538 w 1638587"/>
                <a:gd name="connsiteY2" fmla="*/ 2217 h 1480086"/>
                <a:gd name="connsiteX3" fmla="*/ 1598964 w 1638587"/>
                <a:gd name="connsiteY3" fmla="*/ 150764 h 1480086"/>
                <a:gd name="connsiteX4" fmla="*/ 1531242 w 1638587"/>
                <a:gd name="connsiteY4" fmla="*/ 554215 h 1480086"/>
                <a:gd name="connsiteX5" fmla="*/ 1332392 w 1638587"/>
                <a:gd name="connsiteY5" fmla="*/ 978008 h 1480086"/>
                <a:gd name="connsiteX6" fmla="*/ 1094785 w 1638587"/>
                <a:gd name="connsiteY6" fmla="*/ 1254017 h 1480086"/>
                <a:gd name="connsiteX7" fmla="*/ 857358 w 1638587"/>
                <a:gd name="connsiteY7" fmla="*/ 1450202 h 1480086"/>
                <a:gd name="connsiteX8" fmla="*/ 750748 w 1638587"/>
                <a:gd name="connsiteY8" fmla="*/ 1459327 h 1480086"/>
                <a:gd name="connsiteX9" fmla="*/ 508044 w 1638587"/>
                <a:gd name="connsiteY9" fmla="*/ 1256329 h 1480086"/>
                <a:gd name="connsiteX10" fmla="*/ 298704 w 1638587"/>
                <a:gd name="connsiteY10" fmla="*/ 1014407 h 1480086"/>
                <a:gd name="connsiteX11" fmla="*/ 3592 w 1638587"/>
                <a:gd name="connsiteY11" fmla="*/ 281137 h 1480086"/>
                <a:gd name="connsiteX0" fmla="*/ 3592 w 1611915"/>
                <a:gd name="connsiteY0" fmla="*/ 281137 h 1480086"/>
                <a:gd name="connsiteX1" fmla="*/ 427490 w 1611915"/>
                <a:gd name="connsiteY1" fmla="*/ 77070 h 1480086"/>
                <a:gd name="connsiteX2" fmla="*/ 910538 w 1611915"/>
                <a:gd name="connsiteY2" fmla="*/ 2217 h 1480086"/>
                <a:gd name="connsiteX3" fmla="*/ 1598964 w 1611915"/>
                <a:gd name="connsiteY3" fmla="*/ 150764 h 1480086"/>
                <a:gd name="connsiteX4" fmla="*/ 1531242 w 1611915"/>
                <a:gd name="connsiteY4" fmla="*/ 554215 h 1480086"/>
                <a:gd name="connsiteX5" fmla="*/ 1332392 w 1611915"/>
                <a:gd name="connsiteY5" fmla="*/ 978008 h 1480086"/>
                <a:gd name="connsiteX6" fmla="*/ 1094785 w 1611915"/>
                <a:gd name="connsiteY6" fmla="*/ 1254017 h 1480086"/>
                <a:gd name="connsiteX7" fmla="*/ 857358 w 1611915"/>
                <a:gd name="connsiteY7" fmla="*/ 1450202 h 1480086"/>
                <a:gd name="connsiteX8" fmla="*/ 750748 w 1611915"/>
                <a:gd name="connsiteY8" fmla="*/ 1459327 h 1480086"/>
                <a:gd name="connsiteX9" fmla="*/ 508044 w 1611915"/>
                <a:gd name="connsiteY9" fmla="*/ 1256329 h 1480086"/>
                <a:gd name="connsiteX10" fmla="*/ 298704 w 1611915"/>
                <a:gd name="connsiteY10" fmla="*/ 1014407 h 1480086"/>
                <a:gd name="connsiteX11" fmla="*/ 3592 w 1611915"/>
                <a:gd name="connsiteY11" fmla="*/ 281137 h 1480086"/>
                <a:gd name="connsiteX0" fmla="*/ 3592 w 1601119"/>
                <a:gd name="connsiteY0" fmla="*/ 281137 h 1480086"/>
                <a:gd name="connsiteX1" fmla="*/ 427490 w 1601119"/>
                <a:gd name="connsiteY1" fmla="*/ 77070 h 1480086"/>
                <a:gd name="connsiteX2" fmla="*/ 910538 w 1601119"/>
                <a:gd name="connsiteY2" fmla="*/ 2217 h 1480086"/>
                <a:gd name="connsiteX3" fmla="*/ 1598964 w 1601119"/>
                <a:gd name="connsiteY3" fmla="*/ 150764 h 1480086"/>
                <a:gd name="connsiteX4" fmla="*/ 1531242 w 1601119"/>
                <a:gd name="connsiteY4" fmla="*/ 554215 h 1480086"/>
                <a:gd name="connsiteX5" fmla="*/ 1332392 w 1601119"/>
                <a:gd name="connsiteY5" fmla="*/ 978008 h 1480086"/>
                <a:gd name="connsiteX6" fmla="*/ 1094785 w 1601119"/>
                <a:gd name="connsiteY6" fmla="*/ 1254017 h 1480086"/>
                <a:gd name="connsiteX7" fmla="*/ 857358 w 1601119"/>
                <a:gd name="connsiteY7" fmla="*/ 1450202 h 1480086"/>
                <a:gd name="connsiteX8" fmla="*/ 750748 w 1601119"/>
                <a:gd name="connsiteY8" fmla="*/ 1459327 h 1480086"/>
                <a:gd name="connsiteX9" fmla="*/ 508044 w 1601119"/>
                <a:gd name="connsiteY9" fmla="*/ 1256329 h 1480086"/>
                <a:gd name="connsiteX10" fmla="*/ 298704 w 1601119"/>
                <a:gd name="connsiteY10" fmla="*/ 1014407 h 1480086"/>
                <a:gd name="connsiteX11" fmla="*/ 3592 w 1601119"/>
                <a:gd name="connsiteY11" fmla="*/ 281137 h 1480086"/>
                <a:gd name="connsiteX0" fmla="*/ 3592 w 1601119"/>
                <a:gd name="connsiteY0" fmla="*/ 279927 h 1478876"/>
                <a:gd name="connsiteX1" fmla="*/ 427490 w 1601119"/>
                <a:gd name="connsiteY1" fmla="*/ 75860 h 1478876"/>
                <a:gd name="connsiteX2" fmla="*/ 910538 w 1601119"/>
                <a:gd name="connsiteY2" fmla="*/ 1007 h 1478876"/>
                <a:gd name="connsiteX3" fmla="*/ 1598964 w 1601119"/>
                <a:gd name="connsiteY3" fmla="*/ 149554 h 1478876"/>
                <a:gd name="connsiteX4" fmla="*/ 1531242 w 1601119"/>
                <a:gd name="connsiteY4" fmla="*/ 553005 h 1478876"/>
                <a:gd name="connsiteX5" fmla="*/ 1332392 w 1601119"/>
                <a:gd name="connsiteY5" fmla="*/ 976798 h 1478876"/>
                <a:gd name="connsiteX6" fmla="*/ 1094785 w 1601119"/>
                <a:gd name="connsiteY6" fmla="*/ 1252807 h 1478876"/>
                <a:gd name="connsiteX7" fmla="*/ 857358 w 1601119"/>
                <a:gd name="connsiteY7" fmla="*/ 1448992 h 1478876"/>
                <a:gd name="connsiteX8" fmla="*/ 750748 w 1601119"/>
                <a:gd name="connsiteY8" fmla="*/ 1458117 h 1478876"/>
                <a:gd name="connsiteX9" fmla="*/ 508044 w 1601119"/>
                <a:gd name="connsiteY9" fmla="*/ 1255119 h 1478876"/>
                <a:gd name="connsiteX10" fmla="*/ 298704 w 1601119"/>
                <a:gd name="connsiteY10" fmla="*/ 1013197 h 1478876"/>
                <a:gd name="connsiteX11" fmla="*/ 3592 w 1601119"/>
                <a:gd name="connsiteY11" fmla="*/ 279927 h 1478876"/>
                <a:gd name="connsiteX0" fmla="*/ 3656 w 1596994"/>
                <a:gd name="connsiteY0" fmla="*/ 271858 h 1478876"/>
                <a:gd name="connsiteX1" fmla="*/ 423365 w 1596994"/>
                <a:gd name="connsiteY1" fmla="*/ 75860 h 1478876"/>
                <a:gd name="connsiteX2" fmla="*/ 906413 w 1596994"/>
                <a:gd name="connsiteY2" fmla="*/ 1007 h 1478876"/>
                <a:gd name="connsiteX3" fmla="*/ 1594839 w 1596994"/>
                <a:gd name="connsiteY3" fmla="*/ 149554 h 1478876"/>
                <a:gd name="connsiteX4" fmla="*/ 1527117 w 1596994"/>
                <a:gd name="connsiteY4" fmla="*/ 553005 h 1478876"/>
                <a:gd name="connsiteX5" fmla="*/ 1328267 w 1596994"/>
                <a:gd name="connsiteY5" fmla="*/ 976798 h 1478876"/>
                <a:gd name="connsiteX6" fmla="*/ 1090660 w 1596994"/>
                <a:gd name="connsiteY6" fmla="*/ 1252807 h 1478876"/>
                <a:gd name="connsiteX7" fmla="*/ 853233 w 1596994"/>
                <a:gd name="connsiteY7" fmla="*/ 1448992 h 1478876"/>
                <a:gd name="connsiteX8" fmla="*/ 746623 w 1596994"/>
                <a:gd name="connsiteY8" fmla="*/ 1458117 h 1478876"/>
                <a:gd name="connsiteX9" fmla="*/ 503919 w 1596994"/>
                <a:gd name="connsiteY9" fmla="*/ 1255119 h 1478876"/>
                <a:gd name="connsiteX10" fmla="*/ 294579 w 1596994"/>
                <a:gd name="connsiteY10" fmla="*/ 1013197 h 1478876"/>
                <a:gd name="connsiteX11" fmla="*/ 3656 w 1596994"/>
                <a:gd name="connsiteY11" fmla="*/ 271858 h 1478876"/>
                <a:gd name="connsiteX0" fmla="*/ 3656 w 1605089"/>
                <a:gd name="connsiteY0" fmla="*/ 273596 h 1480614"/>
                <a:gd name="connsiteX1" fmla="*/ 423365 w 1605089"/>
                <a:gd name="connsiteY1" fmla="*/ 77598 h 1480614"/>
                <a:gd name="connsiteX2" fmla="*/ 906413 w 1605089"/>
                <a:gd name="connsiteY2" fmla="*/ 2745 h 1480614"/>
                <a:gd name="connsiteX3" fmla="*/ 1603218 w 1605089"/>
                <a:gd name="connsiteY3" fmla="*/ 163396 h 1480614"/>
                <a:gd name="connsiteX4" fmla="*/ 1527117 w 1605089"/>
                <a:gd name="connsiteY4" fmla="*/ 554743 h 1480614"/>
                <a:gd name="connsiteX5" fmla="*/ 1328267 w 1605089"/>
                <a:gd name="connsiteY5" fmla="*/ 978536 h 1480614"/>
                <a:gd name="connsiteX6" fmla="*/ 1090660 w 1605089"/>
                <a:gd name="connsiteY6" fmla="*/ 1254545 h 1480614"/>
                <a:gd name="connsiteX7" fmla="*/ 853233 w 1605089"/>
                <a:gd name="connsiteY7" fmla="*/ 1450730 h 1480614"/>
                <a:gd name="connsiteX8" fmla="*/ 746623 w 1605089"/>
                <a:gd name="connsiteY8" fmla="*/ 1459855 h 1480614"/>
                <a:gd name="connsiteX9" fmla="*/ 503919 w 1605089"/>
                <a:gd name="connsiteY9" fmla="*/ 1256857 h 1480614"/>
                <a:gd name="connsiteX10" fmla="*/ 294579 w 1605089"/>
                <a:gd name="connsiteY10" fmla="*/ 1014935 h 1480614"/>
                <a:gd name="connsiteX11" fmla="*/ 3656 w 1605089"/>
                <a:gd name="connsiteY11" fmla="*/ 273596 h 1480614"/>
                <a:gd name="connsiteX0" fmla="*/ 3656 w 1603262"/>
                <a:gd name="connsiteY0" fmla="*/ 273597 h 1480615"/>
                <a:gd name="connsiteX1" fmla="*/ 423365 w 1603262"/>
                <a:gd name="connsiteY1" fmla="*/ 77599 h 1480615"/>
                <a:gd name="connsiteX2" fmla="*/ 906413 w 1603262"/>
                <a:gd name="connsiteY2" fmla="*/ 2746 h 1480615"/>
                <a:gd name="connsiteX3" fmla="*/ 1603218 w 1603262"/>
                <a:gd name="connsiteY3" fmla="*/ 163397 h 1480615"/>
                <a:gd name="connsiteX4" fmla="*/ 1527117 w 1603262"/>
                <a:gd name="connsiteY4" fmla="*/ 554744 h 1480615"/>
                <a:gd name="connsiteX5" fmla="*/ 1328267 w 1603262"/>
                <a:gd name="connsiteY5" fmla="*/ 978537 h 1480615"/>
                <a:gd name="connsiteX6" fmla="*/ 1090660 w 1603262"/>
                <a:gd name="connsiteY6" fmla="*/ 1254546 h 1480615"/>
                <a:gd name="connsiteX7" fmla="*/ 853233 w 1603262"/>
                <a:gd name="connsiteY7" fmla="*/ 1450731 h 1480615"/>
                <a:gd name="connsiteX8" fmla="*/ 746623 w 1603262"/>
                <a:gd name="connsiteY8" fmla="*/ 1459856 h 1480615"/>
                <a:gd name="connsiteX9" fmla="*/ 503919 w 1603262"/>
                <a:gd name="connsiteY9" fmla="*/ 1256858 h 1480615"/>
                <a:gd name="connsiteX10" fmla="*/ 294579 w 1603262"/>
                <a:gd name="connsiteY10" fmla="*/ 1014936 h 1480615"/>
                <a:gd name="connsiteX11" fmla="*/ 3656 w 1603262"/>
                <a:gd name="connsiteY11" fmla="*/ 273597 h 1480615"/>
                <a:gd name="connsiteX0" fmla="*/ 3656 w 1603263"/>
                <a:gd name="connsiteY0" fmla="*/ 271147 h 1478165"/>
                <a:gd name="connsiteX1" fmla="*/ 423365 w 1603263"/>
                <a:gd name="connsiteY1" fmla="*/ 75149 h 1478165"/>
                <a:gd name="connsiteX2" fmla="*/ 906413 w 1603263"/>
                <a:gd name="connsiteY2" fmla="*/ 296 h 1478165"/>
                <a:gd name="connsiteX3" fmla="*/ 1603218 w 1603263"/>
                <a:gd name="connsiteY3" fmla="*/ 160947 h 1478165"/>
                <a:gd name="connsiteX4" fmla="*/ 1527117 w 1603263"/>
                <a:gd name="connsiteY4" fmla="*/ 552294 h 1478165"/>
                <a:gd name="connsiteX5" fmla="*/ 1328267 w 1603263"/>
                <a:gd name="connsiteY5" fmla="*/ 976087 h 1478165"/>
                <a:gd name="connsiteX6" fmla="*/ 1090660 w 1603263"/>
                <a:gd name="connsiteY6" fmla="*/ 1252096 h 1478165"/>
                <a:gd name="connsiteX7" fmla="*/ 853233 w 1603263"/>
                <a:gd name="connsiteY7" fmla="*/ 1448281 h 1478165"/>
                <a:gd name="connsiteX8" fmla="*/ 746623 w 1603263"/>
                <a:gd name="connsiteY8" fmla="*/ 1457406 h 1478165"/>
                <a:gd name="connsiteX9" fmla="*/ 503919 w 1603263"/>
                <a:gd name="connsiteY9" fmla="*/ 1254408 h 1478165"/>
                <a:gd name="connsiteX10" fmla="*/ 294579 w 1603263"/>
                <a:gd name="connsiteY10" fmla="*/ 1012486 h 1478165"/>
                <a:gd name="connsiteX11" fmla="*/ 3656 w 1603263"/>
                <a:gd name="connsiteY11" fmla="*/ 271147 h 1478165"/>
                <a:gd name="connsiteX0" fmla="*/ 3656 w 1603263"/>
                <a:gd name="connsiteY0" fmla="*/ 271147 h 1478165"/>
                <a:gd name="connsiteX1" fmla="*/ 423365 w 1603263"/>
                <a:gd name="connsiteY1" fmla="*/ 75149 h 1478165"/>
                <a:gd name="connsiteX2" fmla="*/ 906413 w 1603263"/>
                <a:gd name="connsiteY2" fmla="*/ 296 h 1478165"/>
                <a:gd name="connsiteX3" fmla="*/ 1603218 w 1603263"/>
                <a:gd name="connsiteY3" fmla="*/ 160947 h 1478165"/>
                <a:gd name="connsiteX4" fmla="*/ 1527117 w 1603263"/>
                <a:gd name="connsiteY4" fmla="*/ 552294 h 1478165"/>
                <a:gd name="connsiteX5" fmla="*/ 1328267 w 1603263"/>
                <a:gd name="connsiteY5" fmla="*/ 976087 h 1478165"/>
                <a:gd name="connsiteX6" fmla="*/ 1090660 w 1603263"/>
                <a:gd name="connsiteY6" fmla="*/ 1252096 h 1478165"/>
                <a:gd name="connsiteX7" fmla="*/ 853233 w 1603263"/>
                <a:gd name="connsiteY7" fmla="*/ 1448281 h 1478165"/>
                <a:gd name="connsiteX8" fmla="*/ 746623 w 1603263"/>
                <a:gd name="connsiteY8" fmla="*/ 1457406 h 1478165"/>
                <a:gd name="connsiteX9" fmla="*/ 503919 w 1603263"/>
                <a:gd name="connsiteY9" fmla="*/ 1254408 h 1478165"/>
                <a:gd name="connsiteX10" fmla="*/ 294579 w 1603263"/>
                <a:gd name="connsiteY10" fmla="*/ 1012486 h 1478165"/>
                <a:gd name="connsiteX11" fmla="*/ 3656 w 1603263"/>
                <a:gd name="connsiteY11" fmla="*/ 271147 h 1478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03263" h="1478165" extrusionOk="0">
                  <a:moveTo>
                    <a:pt x="3656" y="271147"/>
                  </a:moveTo>
                  <a:cubicBezTo>
                    <a:pt x="79580" y="191585"/>
                    <a:pt x="272906" y="120291"/>
                    <a:pt x="423365" y="75149"/>
                  </a:cubicBezTo>
                  <a:cubicBezTo>
                    <a:pt x="573824" y="30007"/>
                    <a:pt x="688824" y="6171"/>
                    <a:pt x="906413" y="296"/>
                  </a:cubicBezTo>
                  <a:cubicBezTo>
                    <a:pt x="1124002" y="-5579"/>
                    <a:pt x="1608690" y="77017"/>
                    <a:pt x="1603218" y="160947"/>
                  </a:cubicBezTo>
                  <a:cubicBezTo>
                    <a:pt x="1597746" y="244877"/>
                    <a:pt x="1572942" y="416437"/>
                    <a:pt x="1527117" y="552294"/>
                  </a:cubicBezTo>
                  <a:cubicBezTo>
                    <a:pt x="1481292" y="688151"/>
                    <a:pt x="1413579" y="867522"/>
                    <a:pt x="1328267" y="976087"/>
                  </a:cubicBezTo>
                  <a:cubicBezTo>
                    <a:pt x="1242955" y="1084652"/>
                    <a:pt x="1186589" y="1177432"/>
                    <a:pt x="1090660" y="1252096"/>
                  </a:cubicBezTo>
                  <a:cubicBezTo>
                    <a:pt x="994731" y="1326760"/>
                    <a:pt x="910572" y="1414063"/>
                    <a:pt x="853233" y="1448281"/>
                  </a:cubicBezTo>
                  <a:cubicBezTo>
                    <a:pt x="795894" y="1482499"/>
                    <a:pt x="804842" y="1489718"/>
                    <a:pt x="746623" y="1457406"/>
                  </a:cubicBezTo>
                  <a:cubicBezTo>
                    <a:pt x="688404" y="1425094"/>
                    <a:pt x="616963" y="1352769"/>
                    <a:pt x="503919" y="1254408"/>
                  </a:cubicBezTo>
                  <a:cubicBezTo>
                    <a:pt x="390875" y="1156047"/>
                    <a:pt x="369943" y="1118663"/>
                    <a:pt x="294579" y="1012486"/>
                  </a:cubicBezTo>
                  <a:cubicBezTo>
                    <a:pt x="181510" y="894206"/>
                    <a:pt x="-30375" y="370883"/>
                    <a:pt x="3656" y="271147"/>
                  </a:cubicBezTo>
                  <a:close/>
                </a:path>
              </a:pathLst>
            </a:custGeom>
            <a:solidFill>
              <a:srgbClr val="FFDF00"/>
            </a:soli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/>
              </a:endParaRPr>
            </a:p>
          </p:txBody>
        </p:sp>
        <p:sp>
          <p:nvSpPr>
            <p:cNvPr id="42" name="Google Shape;325;p63">
              <a:extLst>
                <a:ext uri="{FF2B5EF4-FFF2-40B4-BE49-F238E27FC236}">
                  <a16:creationId xmlns:a16="http://schemas.microsoft.com/office/drawing/2014/main" id="{074E8880-B99D-0706-E07A-AC337D5FD257}"/>
                </a:ext>
              </a:extLst>
            </p:cNvPr>
            <p:cNvSpPr txBox="1"/>
            <p:nvPr/>
          </p:nvSpPr>
          <p:spPr>
            <a:xfrm>
              <a:off x="8048371" y="2263729"/>
              <a:ext cx="1248593" cy="9400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EFB251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rPr>
                <a:t>SEEK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EFB251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EFB251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rPr>
                <a:t>ground &amp; air                synergies </a:t>
              </a:r>
              <a:endParaRPr kumimoji="0" sz="700" b="1" i="0" u="none" strike="noStrike" kern="0" cap="none" spc="0" normalizeH="0" baseline="0" noProof="0" dirty="0">
                <a:ln>
                  <a:noFill/>
                </a:ln>
                <a:solidFill>
                  <a:srgbClr val="EFB251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36C6547-D0DB-C0EA-3E98-8B14038EC9EC}"/>
                </a:ext>
              </a:extLst>
            </p:cNvPr>
            <p:cNvSpPr/>
            <p:nvPr/>
          </p:nvSpPr>
          <p:spPr>
            <a:xfrm>
              <a:off x="3465014" y="1475764"/>
              <a:ext cx="5666516" cy="5776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rPr>
                <a:t>Towards a sustainable &amp; responsible transition to UAM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rPr>
                <a:t>A three-fold approach is required </a:t>
              </a:r>
              <a:endParaRPr kumimoji="0" lang="en-DE" sz="11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MS PGothic" pitchFamily="34" charset="-128"/>
                <a:cs typeface="Arial" charset="0"/>
                <a:sym typeface="Arial"/>
              </a:endParaRPr>
            </a:p>
          </p:txBody>
        </p:sp>
        <p:sp>
          <p:nvSpPr>
            <p:cNvPr id="44" name="Google Shape;331;p63">
              <a:extLst>
                <a:ext uri="{FF2B5EF4-FFF2-40B4-BE49-F238E27FC236}">
                  <a16:creationId xmlns:a16="http://schemas.microsoft.com/office/drawing/2014/main" id="{8522A84B-B9C7-6D5C-4821-7773673DBFF7}"/>
                </a:ext>
              </a:extLst>
            </p:cNvPr>
            <p:cNvSpPr/>
            <p:nvPr/>
          </p:nvSpPr>
          <p:spPr>
            <a:xfrm>
              <a:off x="5524967" y="3608578"/>
              <a:ext cx="1439234" cy="9953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rPr>
                <a:t>Cities &amp; Regions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rPr>
                <a:t>in the driving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rPr>
                <a:t>seat</a:t>
              </a:r>
              <a:endParaRPr kumimoji="0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D13D7F-DB8B-30D6-2479-E8F5FE02EAAA}"/>
              </a:ext>
            </a:extLst>
          </p:cNvPr>
          <p:cNvSpPr txBox="1"/>
          <p:nvPr/>
        </p:nvSpPr>
        <p:spPr>
          <a:xfrm>
            <a:off x="4324129" y="1862417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Open Sans"/>
                <a:ea typeface="MS PGothic" pitchFamily="34" charset="-128"/>
                <a:cs typeface="Arial" charset="0"/>
                <a:sym typeface="Arial"/>
              </a:rPr>
              <a:t>Task Force: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Open Sans"/>
                <a:ea typeface="MS PGothic" pitchFamily="34" charset="-128"/>
                <a:cs typeface="Arial" charset="0"/>
                <a:sym typeface="Arial"/>
              </a:rPr>
              <a:t>Regulation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49505B3-23B7-3084-C76F-D33CF8E3FDC8}"/>
              </a:ext>
            </a:extLst>
          </p:cNvPr>
          <p:cNvSpPr txBox="1"/>
          <p:nvPr/>
        </p:nvSpPr>
        <p:spPr>
          <a:xfrm>
            <a:off x="3249731" y="1858710"/>
            <a:ext cx="1134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pen Sans"/>
                <a:ea typeface="MS PGothic" pitchFamily="34" charset="-128"/>
                <a:cs typeface="Arial" charset="0"/>
                <a:sym typeface="Arial"/>
              </a:rPr>
              <a:t>Task Force: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pen Sans"/>
                <a:ea typeface="MS PGothic" pitchFamily="34" charset="-128"/>
                <a:cs typeface="Arial" charset="0"/>
                <a:sym typeface="Arial"/>
              </a:rPr>
              <a:t>Funding &amp; Financing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3972E12-5FDD-7C02-BD40-51575361E899}"/>
              </a:ext>
            </a:extLst>
          </p:cNvPr>
          <p:cNvSpPr txBox="1"/>
          <p:nvPr/>
        </p:nvSpPr>
        <p:spPr>
          <a:xfrm>
            <a:off x="5008930" y="1832774"/>
            <a:ext cx="1103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1200" cap="none" spc="0" normalizeH="0" baseline="0" noProof="0" dirty="0">
                <a:ln>
                  <a:noFill/>
                </a:ln>
                <a:solidFill>
                  <a:srgbClr val="EFB251">
                    <a:lumMod val="75000"/>
                  </a:srgbClr>
                </a:solidFill>
                <a:effectLst/>
                <a:uLnTx/>
                <a:uFillTx/>
                <a:latin typeface="Open Sans"/>
                <a:ea typeface="MS PGothic" pitchFamily="34" charset="-128"/>
                <a:cs typeface="Arial" charset="0"/>
                <a:sym typeface="Arial"/>
              </a:rPr>
              <a:t>Task Force: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1200" cap="none" spc="0" normalizeH="0" baseline="0" noProof="0" dirty="0">
                <a:ln>
                  <a:noFill/>
                </a:ln>
                <a:solidFill>
                  <a:srgbClr val="EFB251">
                    <a:lumMod val="75000"/>
                  </a:srgbClr>
                </a:solidFill>
                <a:effectLst/>
                <a:uLnTx/>
                <a:uFillTx/>
                <a:latin typeface="Open Sans"/>
                <a:ea typeface="MS PGothic" pitchFamily="34" charset="-128"/>
                <a:cs typeface="Arial" charset="0"/>
                <a:sym typeface="Arial"/>
              </a:rPr>
              <a:t>Urban Mobility Planning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DDDEA9A-4FB1-5695-8B7C-8A6EE7AC0564}"/>
              </a:ext>
            </a:extLst>
          </p:cNvPr>
          <p:cNvSpPr txBox="1"/>
          <p:nvPr/>
        </p:nvSpPr>
        <p:spPr>
          <a:xfrm>
            <a:off x="3768702" y="3701377"/>
            <a:ext cx="1815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1200" cap="none" spc="0" normalizeH="0" baseline="0" noProof="0" dirty="0">
                <a:ln>
                  <a:noFill/>
                </a:ln>
                <a:solidFill>
                  <a:srgbClr val="B6DF5E">
                    <a:lumMod val="75000"/>
                  </a:srgbClr>
                </a:solidFill>
                <a:effectLst/>
                <a:uLnTx/>
                <a:uFillTx/>
                <a:latin typeface="Open Sans"/>
                <a:ea typeface="MS PGothic" pitchFamily="34" charset="-128"/>
                <a:cs typeface="Arial" charset="0"/>
                <a:sym typeface="Arial"/>
              </a:rPr>
              <a:t>Task Force: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1200" cap="none" spc="0" normalizeH="0" baseline="0" noProof="0" dirty="0">
                <a:ln>
                  <a:noFill/>
                </a:ln>
                <a:solidFill>
                  <a:srgbClr val="B6DF5E">
                    <a:lumMod val="75000"/>
                  </a:srgbClr>
                </a:solidFill>
                <a:effectLst/>
                <a:uLnTx/>
                <a:uFillTx/>
                <a:latin typeface="Open Sans"/>
                <a:ea typeface="MS PGothic" pitchFamily="34" charset="-128"/>
                <a:cs typeface="Arial" charset="0"/>
                <a:sym typeface="Arial"/>
              </a:rPr>
              <a:t>Public Co-Creation &amp; Social Embracement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759D825-C635-F4C7-6171-187DCB30A9BD}"/>
              </a:ext>
            </a:extLst>
          </p:cNvPr>
          <p:cNvSpPr txBox="1"/>
          <p:nvPr/>
        </p:nvSpPr>
        <p:spPr>
          <a:xfrm>
            <a:off x="3744408" y="2977497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Open Sans"/>
                <a:ea typeface="MS PGothic" pitchFamily="34" charset="-128"/>
                <a:cs typeface="Arial" charset="0"/>
                <a:sym typeface="Arial"/>
              </a:rPr>
              <a:t>Task Force: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Open Sans"/>
                <a:ea typeface="MS PGothic" pitchFamily="34" charset="-128"/>
                <a:cs typeface="Arial" charset="0"/>
                <a:sym typeface="Arial"/>
              </a:rPr>
              <a:t>Regulation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F0E527-2CC3-0D0F-78C5-1D8F6365DB0E}"/>
              </a:ext>
            </a:extLst>
          </p:cNvPr>
          <p:cNvSpPr txBox="1"/>
          <p:nvPr/>
        </p:nvSpPr>
        <p:spPr>
          <a:xfrm>
            <a:off x="4982506" y="2918453"/>
            <a:ext cx="720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Open Sans"/>
                <a:ea typeface="MS PGothic" pitchFamily="34" charset="-128"/>
                <a:cs typeface="Arial" charset="0"/>
                <a:sym typeface="Arial"/>
              </a:rPr>
              <a:t>Task Force: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800" b="0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Open Sans"/>
                <a:ea typeface="MS PGothic" pitchFamily="34" charset="-128"/>
                <a:cs typeface="Arial" charset="0"/>
                <a:sym typeface="Arial"/>
              </a:rPr>
              <a:t>Regulation</a:t>
            </a:r>
          </a:p>
        </p:txBody>
      </p:sp>
      <p:grpSp>
        <p:nvGrpSpPr>
          <p:cNvPr id="51" name="Google Shape;332;p63">
            <a:extLst>
              <a:ext uri="{FF2B5EF4-FFF2-40B4-BE49-F238E27FC236}">
                <a16:creationId xmlns:a16="http://schemas.microsoft.com/office/drawing/2014/main" id="{D62DCDB0-2CFC-7155-05E0-77D6F0C211EF}"/>
              </a:ext>
            </a:extLst>
          </p:cNvPr>
          <p:cNvGrpSpPr/>
          <p:nvPr/>
        </p:nvGrpSpPr>
        <p:grpSpPr>
          <a:xfrm>
            <a:off x="188813" y="1226502"/>
            <a:ext cx="1442196" cy="3419792"/>
            <a:chOff x="450611" y="1235212"/>
            <a:chExt cx="1340437" cy="3534394"/>
          </a:xfrm>
          <a:solidFill>
            <a:srgbClr val="0084E2"/>
          </a:solidFill>
        </p:grpSpPr>
        <p:sp>
          <p:nvSpPr>
            <p:cNvPr id="52" name="Google Shape;333;p63">
              <a:extLst>
                <a:ext uri="{FF2B5EF4-FFF2-40B4-BE49-F238E27FC236}">
                  <a16:creationId xmlns:a16="http://schemas.microsoft.com/office/drawing/2014/main" id="{184D255E-4C00-2C3B-CDD1-AA73B634F886}"/>
                </a:ext>
              </a:extLst>
            </p:cNvPr>
            <p:cNvSpPr/>
            <p:nvPr/>
          </p:nvSpPr>
          <p:spPr>
            <a:xfrm>
              <a:off x="450611" y="1235212"/>
              <a:ext cx="1340437" cy="3534394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266700" marR="0" lvl="0" indent="-2667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Noto Sans Symbols"/>
                <a:buChar char="✔"/>
                <a:tabLst/>
                <a:defRPr/>
              </a:pPr>
              <a:endPara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/>
              </a:endParaRPr>
            </a:p>
            <a:p>
              <a:pPr marL="266700" marR="0" lvl="0" indent="-2667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Noto Sans Symbols"/>
                <a:buChar char="✔"/>
                <a:tabLst/>
                <a:defRPr/>
              </a:pPr>
              <a:endPara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/>
              </a:endParaRPr>
            </a:p>
            <a:p>
              <a:pPr marL="266700" marR="0" lvl="0" indent="-26670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Noto Sans Symbols"/>
                <a:buChar char="✔"/>
                <a:tabLst/>
                <a:defRPr/>
              </a:pPr>
              <a:endPara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Wingdings" pitchFamily="2" charset="2"/>
                <a:buChar char="ü"/>
                <a:tabLst/>
                <a:defRPr/>
              </a:pPr>
              <a:endParaRPr kumimoji="0" lang="en-GB" sz="10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Wingdings" pitchFamily="2" charset="2"/>
                <a:buChar char="ü"/>
                <a:tabLst/>
                <a:defRPr/>
              </a:pPr>
              <a:r>
                <a:rPr kumimoji="0" lang="en-GB" sz="1000" b="1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rPr>
                <a:t>integrated sustainable urban mobility </a:t>
              </a: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rPr>
                <a:t>solutions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Wingdings" pitchFamily="2" charset="2"/>
                <a:buChar char="ü"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Wingdings" pitchFamily="2" charset="2"/>
                <a:buChar char="ü"/>
                <a:tabLst/>
                <a:defRPr/>
              </a:pPr>
              <a:r>
                <a:rPr kumimoji="0" lang="en-GB" sz="1000" b="1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rPr>
                <a:t>demonstrable benefits</a:t>
              </a: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rPr>
                <a:t> </a:t>
              </a: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rPr>
                <a:t>to citizens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20000"/>
                </a:lnSpc>
                <a:spcBef>
                  <a:spcPts val="240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Wingdings" pitchFamily="2" charset="2"/>
                <a:buChar char="ü"/>
                <a:tabLst/>
                <a:defRPr/>
              </a:pPr>
              <a:r>
                <a:rPr kumimoji="0" lang="en-GB" sz="1000" b="1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rPr>
                <a:t>socially &amp; environmentally acceptable</a:t>
              </a: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rPr>
                <a:t> solutions</a:t>
              </a:r>
              <a:endParaRPr kumimoji="0" sz="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/>
              </a:endParaRPr>
            </a:p>
          </p:txBody>
        </p:sp>
        <p:sp>
          <p:nvSpPr>
            <p:cNvPr id="53" name="Google Shape;334;p63">
              <a:extLst>
                <a:ext uri="{FF2B5EF4-FFF2-40B4-BE49-F238E27FC236}">
                  <a16:creationId xmlns:a16="http://schemas.microsoft.com/office/drawing/2014/main" id="{2738FE09-C7A5-81D0-C896-1298360B42BE}"/>
                </a:ext>
              </a:extLst>
            </p:cNvPr>
            <p:cNvSpPr txBox="1"/>
            <p:nvPr/>
          </p:nvSpPr>
          <p:spPr>
            <a:xfrm>
              <a:off x="591286" y="1368849"/>
              <a:ext cx="1032079" cy="384479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84E2"/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/>
                  <a:sym typeface="Arial"/>
                </a:rPr>
                <a:t>Reminder of Prerequisites</a:t>
              </a:r>
              <a:endParaRPr kumimoji="0" sz="1000" b="1" i="0" u="none" strike="noStrike" kern="0" cap="none" spc="0" normalizeH="0" baseline="0" noProof="0" dirty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  <a:sym typeface="Arial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A3300EF-B7CB-1AC7-E773-E5897CD506E5}"/>
              </a:ext>
            </a:extLst>
          </p:cNvPr>
          <p:cNvSpPr txBox="1"/>
          <p:nvPr/>
        </p:nvSpPr>
        <p:spPr>
          <a:xfrm>
            <a:off x="2798640" y="3781978"/>
            <a:ext cx="1185585" cy="492443"/>
          </a:xfrm>
          <a:prstGeom prst="rect">
            <a:avLst/>
          </a:prstGeom>
          <a:solidFill>
            <a:srgbClr val="002060"/>
          </a:solidFill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U-SPACE Regulatory Framework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DE" sz="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(UIC2 Manifesto &amp; EASA AMC/GM)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CD1DCA1-76C4-876C-DBC8-4983F2E0D327}"/>
              </a:ext>
            </a:extLst>
          </p:cNvPr>
          <p:cNvSpPr txBox="1"/>
          <p:nvPr/>
        </p:nvSpPr>
        <p:spPr>
          <a:xfrm>
            <a:off x="1991309" y="1940652"/>
            <a:ext cx="1180432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EIB Study &amp; Report on UAM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7FCB8A3-2AEE-DDFA-D648-E7CCCCF27713}"/>
              </a:ext>
            </a:extLst>
          </p:cNvPr>
          <p:cNvSpPr txBox="1"/>
          <p:nvPr/>
        </p:nvSpPr>
        <p:spPr>
          <a:xfrm>
            <a:off x="1974287" y="2374243"/>
            <a:ext cx="1653532" cy="35394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EU H2020 UAM Funding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DE" sz="7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 </a:t>
            </a:r>
            <a:r>
              <a:rPr kumimoji="0" lang="en-DE" sz="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(3 RIA/MG3.6 + 1 CSA/LG-1.12 &amp; Advisory Boards)</a:t>
            </a:r>
            <a:endParaRPr kumimoji="0" lang="en-DE" sz="7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MS PGothic" pitchFamily="34" charset="-128"/>
              <a:cs typeface="Arial Narrow" panose="020B0604020202020204" pitchFamily="34" charset="0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D903639-0BCC-F503-06A2-C6FD01844A81}"/>
              </a:ext>
            </a:extLst>
          </p:cNvPr>
          <p:cNvSpPr txBox="1"/>
          <p:nvPr/>
        </p:nvSpPr>
        <p:spPr>
          <a:xfrm>
            <a:off x="1966812" y="2770360"/>
            <a:ext cx="1653532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Member States UAM Funding for Cities &amp; Regions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DE" sz="10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 </a:t>
            </a:r>
            <a:r>
              <a:rPr kumimoji="0" lang="en-DE" sz="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(Ingolstadt-DE, Toulouse-FR, Hamburg-DE, Aachen-DE, Norrth Hesse-DE, etc.)</a:t>
            </a:r>
            <a:endParaRPr kumimoji="0" lang="en-DE" sz="10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4020202020204" pitchFamily="34" charset="0"/>
              <a:ea typeface="MS PGothic" pitchFamily="34" charset="-128"/>
              <a:cs typeface="Arial Narrow" panose="020B0604020202020204" pitchFamily="34" charset="0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8789890-BAC7-E225-F674-A53CFD08B481}"/>
              </a:ext>
            </a:extLst>
          </p:cNvPr>
          <p:cNvSpPr txBox="1"/>
          <p:nvPr/>
        </p:nvSpPr>
        <p:spPr>
          <a:xfrm>
            <a:off x="5794823" y="4119441"/>
            <a:ext cx="1480619" cy="507831"/>
          </a:xfrm>
          <a:prstGeom prst="rect">
            <a:avLst/>
          </a:prstGeom>
          <a:solidFill>
            <a:srgbClr val="EFB251">
              <a:lumMod val="20000"/>
              <a:lumOff val="80000"/>
            </a:srgbClr>
          </a:solidFill>
          <a:ln>
            <a:solidFill>
              <a:srgbClr val="EFB251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DE" sz="600" b="0" i="0" u="none" strike="noStrike" kern="0" cap="none" spc="0" normalizeH="0" baseline="0" noProof="0" dirty="0">
                <a:ln>
                  <a:noFill/>
                </a:ln>
                <a:solidFill>
                  <a:srgbClr val="6FEBA0">
                    <a:lumMod val="50000"/>
                  </a:srgbClr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Close collaboration with:</a:t>
            </a:r>
            <a:r>
              <a:rPr kumimoji="0" lang="en-DE" sz="900" b="0" i="0" u="none" strike="noStrike" kern="0" cap="none" spc="0" normalizeH="0" baseline="0" noProof="0" dirty="0">
                <a:ln>
                  <a:noFill/>
                </a:ln>
                <a:solidFill>
                  <a:srgbClr val="6FEBA0">
                    <a:lumMod val="50000"/>
                  </a:srgbClr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DE" sz="900" b="0" i="0" u="none" strike="noStrike" kern="0" cap="none" spc="0" normalizeH="0" baseline="0" noProof="0" dirty="0">
                <a:ln>
                  <a:noFill/>
                </a:ln>
                <a:solidFill>
                  <a:srgbClr val="6FEBA0">
                    <a:lumMod val="50000"/>
                  </a:srgbClr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POLIS Network /  Ertico-ITS Europe / UITP / EIT UM / ARC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F801551-F66E-4187-72B6-DA71DB9BD5C2}"/>
              </a:ext>
            </a:extLst>
          </p:cNvPr>
          <p:cNvSpPr txBox="1"/>
          <p:nvPr/>
        </p:nvSpPr>
        <p:spPr>
          <a:xfrm>
            <a:off x="5873856" y="2495248"/>
            <a:ext cx="1480619" cy="400110"/>
          </a:xfrm>
          <a:prstGeom prst="rect">
            <a:avLst/>
          </a:prstGeom>
          <a:solidFill>
            <a:srgbClr val="002060"/>
          </a:solidFill>
          <a:ln w="38100">
            <a:noFill/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DG-MOVE / SUMP-UAM Practioner’s Guide </a:t>
            </a:r>
            <a:r>
              <a:rPr kumimoji="0" lang="en-DE" sz="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(Dec 2021)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2835B22-C7A0-A2B8-908D-6477194BDCC9}"/>
              </a:ext>
            </a:extLst>
          </p:cNvPr>
          <p:cNvSpPr txBox="1"/>
          <p:nvPr/>
        </p:nvSpPr>
        <p:spPr>
          <a:xfrm>
            <a:off x="1950297" y="3460825"/>
            <a:ext cx="1653532" cy="24622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ESA – Space for UAM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FD3FFED-7179-7F60-9E5E-795E787C3B13}"/>
              </a:ext>
            </a:extLst>
          </p:cNvPr>
          <p:cNvSpPr txBox="1"/>
          <p:nvPr/>
        </p:nvSpPr>
        <p:spPr>
          <a:xfrm>
            <a:off x="6096726" y="2059866"/>
            <a:ext cx="100822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OECD-ITF Report on Drones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32A0B00-67A4-1AA4-7608-8485CBF72EFF}"/>
              </a:ext>
            </a:extLst>
          </p:cNvPr>
          <p:cNvSpPr txBox="1"/>
          <p:nvPr/>
        </p:nvSpPr>
        <p:spPr>
          <a:xfrm>
            <a:off x="2782583" y="4304311"/>
            <a:ext cx="1185585" cy="43088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DG-HOME,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DE" sz="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EU Handbook for securing cities from non-cooperative UAS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354F7EDE-0597-DCB5-7098-DE47CB2459E4}"/>
              </a:ext>
            </a:extLst>
          </p:cNvPr>
          <p:cNvSpPr/>
          <p:nvPr/>
        </p:nvSpPr>
        <p:spPr>
          <a:xfrm>
            <a:off x="2782583" y="3756199"/>
            <a:ext cx="1238673" cy="542056"/>
          </a:xfrm>
          <a:prstGeom prst="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B67C36-0711-89C2-6E53-B04FE3303A19}"/>
              </a:ext>
            </a:extLst>
          </p:cNvPr>
          <p:cNvSpPr txBox="1"/>
          <p:nvPr/>
        </p:nvSpPr>
        <p:spPr>
          <a:xfrm>
            <a:off x="5494422" y="3332164"/>
            <a:ext cx="886489" cy="338554"/>
          </a:xfrm>
          <a:prstGeom prst="rect">
            <a:avLst/>
          </a:prstGeom>
          <a:solidFill>
            <a:srgbClr val="002060"/>
          </a:solidFill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DE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ICAO AAM SG </a:t>
            </a:r>
            <a:r>
              <a:rPr kumimoji="0" lang="en-DE" sz="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(May 2023)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CDCFF-B415-5313-084B-1BBBCA5D332A}"/>
              </a:ext>
            </a:extLst>
          </p:cNvPr>
          <p:cNvSpPr/>
          <p:nvPr/>
        </p:nvSpPr>
        <p:spPr>
          <a:xfrm>
            <a:off x="6082147" y="3219260"/>
            <a:ext cx="1545177" cy="435802"/>
          </a:xfrm>
          <a:prstGeom prst="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2A35A3-95D4-117D-EA5F-E685B5B2F9A8}"/>
              </a:ext>
            </a:extLst>
          </p:cNvPr>
          <p:cNvSpPr txBox="1">
            <a:spLocks/>
          </p:cNvSpPr>
          <p:nvPr/>
        </p:nvSpPr>
        <p:spPr>
          <a:xfrm>
            <a:off x="0" y="4847614"/>
            <a:ext cx="347448" cy="273844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pPr algn="r">
              <a:defRPr/>
            </a:pPr>
            <a:fld id="{65335FA0-75AA-4A71-B8A8-27E61901D58A}" type="slidenum">
              <a:rPr lang="el-GR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15</a:t>
            </a:fld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24CBD1-6F09-5D88-DF82-642A61B1469B}"/>
              </a:ext>
            </a:extLst>
          </p:cNvPr>
          <p:cNvSpPr txBox="1"/>
          <p:nvPr/>
        </p:nvSpPr>
        <p:spPr>
          <a:xfrm>
            <a:off x="5657522" y="2974669"/>
            <a:ext cx="1016230" cy="338554"/>
          </a:xfrm>
          <a:prstGeom prst="rect">
            <a:avLst/>
          </a:prstGeom>
          <a:solidFill>
            <a:srgbClr val="002060"/>
          </a:solidFill>
          <a:ln w="19050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DE" sz="1000" kern="0" dirty="0">
                <a:solidFill>
                  <a:prstClr val="white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Arial"/>
              </a:rPr>
              <a:t>EASA IAM Hub </a:t>
            </a:r>
            <a:r>
              <a:rPr kumimoji="0" lang="en-DE" sz="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(2022)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BE85B99-45FF-4DF1-0D89-8879E5BBE26A}"/>
              </a:ext>
            </a:extLst>
          </p:cNvPr>
          <p:cNvSpPr txBox="1">
            <a:spLocks/>
          </p:cNvSpPr>
          <p:nvPr/>
        </p:nvSpPr>
        <p:spPr>
          <a:xfrm>
            <a:off x="285049" y="4858777"/>
            <a:ext cx="2786218" cy="19567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UIC2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Role of local authorities in U-space: what does it mean in practice?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 Parliament, Urban Intergroup, 23 Jan 2024, Brussels</a:t>
            </a:r>
          </a:p>
        </p:txBody>
      </p:sp>
    </p:spTree>
    <p:extLst>
      <p:ext uri="{BB962C8B-B14F-4D97-AF65-F5344CB8AC3E}">
        <p14:creationId xmlns:p14="http://schemas.microsoft.com/office/powerpoint/2010/main" val="238108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45" grpId="0"/>
      <p:bldP spid="46" grpId="0"/>
      <p:bldP spid="47" grpId="0"/>
      <p:bldP spid="48" grpId="0"/>
      <p:bldP spid="49" grpId="0"/>
      <p:bldP spid="50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D21D38-7D64-AA62-2DB7-F816CD22C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60890"/>
            <a:ext cx="6721504" cy="3593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5EC9CD-B15F-4561-BC47-B8613F42052C}"/>
              </a:ext>
            </a:extLst>
          </p:cNvPr>
          <p:cNvSpPr txBox="1"/>
          <p:nvPr/>
        </p:nvSpPr>
        <p:spPr>
          <a:xfrm rot="16200000">
            <a:off x="-197650" y="4383603"/>
            <a:ext cx="570378" cy="175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Source: AIRBUS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286A05DD-0894-0BC8-92E5-AB005DE7D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953" y="753468"/>
            <a:ext cx="2069994" cy="6416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92185C1-4D0F-AB74-FFC6-31F09B7E8633}"/>
              </a:ext>
            </a:extLst>
          </p:cNvPr>
          <p:cNvSpPr/>
          <p:nvPr/>
        </p:nvSpPr>
        <p:spPr>
          <a:xfrm>
            <a:off x="1" y="0"/>
            <a:ext cx="6721504" cy="1399429"/>
          </a:xfrm>
          <a:prstGeom prst="rect">
            <a:avLst/>
          </a:prstGeom>
          <a:solidFill>
            <a:srgbClr val="0084E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1270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4400" b="1" i="1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D14900-18DD-AD15-24BB-7908B421B09E}"/>
              </a:ext>
            </a:extLst>
          </p:cNvPr>
          <p:cNvSpPr/>
          <p:nvPr/>
        </p:nvSpPr>
        <p:spPr>
          <a:xfrm>
            <a:off x="238065" y="797888"/>
            <a:ext cx="6154785" cy="314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i="1">
                <a:solidFill>
                  <a:schemeClr val="bg1"/>
                </a:solidFill>
                <a:latin typeface="+mn-lt"/>
                <a:sym typeface="Arial"/>
              </a:rPr>
              <a:t>i.e.  it’s not about what technology </a:t>
            </a:r>
            <a:r>
              <a:rPr lang="en-US" sz="1100" b="1" i="1" u="sng">
                <a:solidFill>
                  <a:schemeClr val="bg1"/>
                </a:solidFill>
                <a:latin typeface="+mn-lt"/>
                <a:sym typeface="Arial"/>
              </a:rPr>
              <a:t>can do</a:t>
            </a:r>
            <a:r>
              <a:rPr lang="en-US" sz="1100" i="1">
                <a:solidFill>
                  <a:schemeClr val="bg1"/>
                </a:solidFill>
                <a:latin typeface="+mn-lt"/>
                <a:sym typeface="Arial"/>
              </a:rPr>
              <a:t> for us but what </a:t>
            </a:r>
            <a:r>
              <a:rPr lang="en-US" sz="1100" b="1" i="1" u="sng">
                <a:solidFill>
                  <a:schemeClr val="bg1"/>
                </a:solidFill>
                <a:latin typeface="+mn-lt"/>
                <a:sym typeface="Arial"/>
              </a:rPr>
              <a:t>we want</a:t>
            </a:r>
            <a:r>
              <a:rPr lang="en-US" sz="1100" i="1">
                <a:solidFill>
                  <a:schemeClr val="bg1"/>
                </a:solidFill>
                <a:latin typeface="+mn-lt"/>
                <a:sym typeface="Arial"/>
              </a:rPr>
              <a:t> technology to do for us!</a:t>
            </a:r>
            <a:endParaRPr lang="en-GB" sz="2000" i="1">
              <a:solidFill>
                <a:schemeClr val="bg1"/>
              </a:solidFill>
              <a:latin typeface="+mn-lt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0719B0E-F5BA-6B17-5D7D-8A6D3E6B584C}"/>
              </a:ext>
            </a:extLst>
          </p:cNvPr>
          <p:cNvSpPr txBox="1">
            <a:spLocks/>
          </p:cNvSpPr>
          <p:nvPr/>
        </p:nvSpPr>
        <p:spPr>
          <a:xfrm>
            <a:off x="-353383" y="274914"/>
            <a:ext cx="7428271" cy="5629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1" kern="1200">
                <a:solidFill>
                  <a:srgbClr val="0073A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It is all about a </a:t>
            </a:r>
            <a:r>
              <a:rPr lang="en-GB" sz="2000" u="sng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Socio-Political</a:t>
            </a:r>
            <a:r>
              <a:rPr lang="en-GB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Business Ecosystem</a:t>
            </a:r>
          </a:p>
        </p:txBody>
      </p:sp>
      <p:sp>
        <p:nvSpPr>
          <p:cNvPr id="16" name="Google Shape;460;p72">
            <a:extLst>
              <a:ext uri="{FF2B5EF4-FFF2-40B4-BE49-F238E27FC236}">
                <a16:creationId xmlns:a16="http://schemas.microsoft.com/office/drawing/2014/main" id="{4A20B49E-7F7B-9B1B-1C91-2F837B320F92}"/>
              </a:ext>
            </a:extLst>
          </p:cNvPr>
          <p:cNvSpPr txBox="1">
            <a:spLocks/>
          </p:cNvSpPr>
          <p:nvPr/>
        </p:nvSpPr>
        <p:spPr>
          <a:xfrm>
            <a:off x="6539836" y="3224943"/>
            <a:ext cx="2489727" cy="358717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E"/>
              </a:buClr>
              <a:buSzPts val="1800"/>
              <a:buFont typeface="Arial"/>
              <a:buNone/>
              <a:defRPr sz="2800" b="0" i="0" u="none" strike="noStrike" cap="none">
                <a:solidFill>
                  <a:srgbClr val="0073A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3AE"/>
              </a:buClr>
              <a:buSzPts val="1050"/>
              <a:buFont typeface="Arial"/>
              <a:buNone/>
              <a:tabLst/>
              <a:defRPr/>
            </a:pP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+mn-lt"/>
                <a:sym typeface="Arial"/>
              </a:rPr>
              <a:t>contact: </a:t>
            </a:r>
            <a:r>
              <a:rPr kumimoji="0" lang="en-GB" sz="1400" b="0" u="none" strike="noStrike" kern="0" cap="none" spc="0" normalizeH="0" baseline="0" noProof="0" dirty="0" err="1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+mn-lt"/>
                <a:sym typeface="Arial"/>
              </a:rPr>
              <a:t>uam@civitas.eu</a:t>
            </a:r>
            <a:endParaRPr kumimoji="0" lang="en-GB" sz="1200" b="1" i="1" u="none" strike="noStrike" kern="0" cap="none" spc="0" normalizeH="0" baseline="0" noProof="0" dirty="0">
              <a:ln>
                <a:noFill/>
              </a:ln>
              <a:solidFill>
                <a:srgbClr val="0084E2"/>
              </a:solidFill>
              <a:effectLst/>
              <a:uLnTx/>
              <a:uFillTx/>
              <a:latin typeface="+mn-lt"/>
              <a:sym typeface="Arial"/>
            </a:endParaRPr>
          </a:p>
        </p:txBody>
      </p:sp>
      <p:sp>
        <p:nvSpPr>
          <p:cNvPr id="17" name="Titel 5">
            <a:extLst>
              <a:ext uri="{FF2B5EF4-FFF2-40B4-BE49-F238E27FC236}">
                <a16:creationId xmlns:a16="http://schemas.microsoft.com/office/drawing/2014/main" id="{58B676FA-F68D-B449-7049-0138AC47EBC8}"/>
              </a:ext>
            </a:extLst>
          </p:cNvPr>
          <p:cNvSpPr txBox="1">
            <a:spLocks/>
          </p:cNvSpPr>
          <p:nvPr/>
        </p:nvSpPr>
        <p:spPr>
          <a:xfrm>
            <a:off x="6392850" y="2407482"/>
            <a:ext cx="3110630" cy="71743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effectLst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Thank you!</a:t>
            </a:r>
            <a:endParaRPr kumimoji="0" lang="de-DE" b="1" i="0" u="none" strike="noStrike" kern="1200" cap="none" spc="0" normalizeH="0" baseline="0" noProof="0" dirty="0">
              <a:ln>
                <a:noFill/>
              </a:ln>
              <a:solidFill>
                <a:srgbClr val="0084E2"/>
              </a:solidFill>
              <a:effectLst/>
              <a:uLnTx/>
              <a:uFillTx/>
              <a:latin typeface="+mn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9" name="Google Shape;309;p3">
            <a:extLst>
              <a:ext uri="{FF2B5EF4-FFF2-40B4-BE49-F238E27FC236}">
                <a16:creationId xmlns:a16="http://schemas.microsoft.com/office/drawing/2014/main" id="{23A4E5D9-FB23-837C-B76F-0A971C684A89}"/>
              </a:ext>
            </a:extLst>
          </p:cNvPr>
          <p:cNvSpPr txBox="1"/>
          <p:nvPr/>
        </p:nvSpPr>
        <p:spPr>
          <a:xfrm>
            <a:off x="0" y="4847614"/>
            <a:ext cx="3381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AC47A70-B8A0-45EE-0B51-6EAFB747C74C}"/>
              </a:ext>
            </a:extLst>
          </p:cNvPr>
          <p:cNvSpPr txBox="1">
            <a:spLocks/>
          </p:cNvSpPr>
          <p:nvPr/>
        </p:nvSpPr>
        <p:spPr>
          <a:xfrm>
            <a:off x="285049" y="4858777"/>
            <a:ext cx="2786218" cy="19567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UIC2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Role of local authorities in U-space: what does it mean in practice?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 Parliament, Urban Intergroup, 23 Jan 2024, Brussels</a:t>
            </a:r>
          </a:p>
        </p:txBody>
      </p:sp>
    </p:spTree>
    <p:extLst>
      <p:ext uri="{BB962C8B-B14F-4D97-AF65-F5344CB8AC3E}">
        <p14:creationId xmlns:p14="http://schemas.microsoft.com/office/powerpoint/2010/main" val="266200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81B6B4E-1E10-B779-4590-888B69965EB0}"/>
              </a:ext>
            </a:extLst>
          </p:cNvPr>
          <p:cNvSpPr/>
          <p:nvPr/>
        </p:nvSpPr>
        <p:spPr>
          <a:xfrm>
            <a:off x="2575420" y="2328950"/>
            <a:ext cx="6275298" cy="2353976"/>
          </a:xfrm>
          <a:prstGeom prst="rect">
            <a:avLst/>
          </a:prstGeom>
          <a:solidFill>
            <a:srgbClr val="CEEAF2"/>
          </a:solidFill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D7BDEE-F4E7-6AF1-207E-FECB16E92F4C}"/>
              </a:ext>
            </a:extLst>
          </p:cNvPr>
          <p:cNvSpPr/>
          <p:nvPr/>
        </p:nvSpPr>
        <p:spPr>
          <a:xfrm>
            <a:off x="452880" y="1269498"/>
            <a:ext cx="8277652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084E2"/>
                </a:solidFill>
                <a:latin typeface="+mn-lt"/>
                <a:ea typeface="+mn-ea"/>
                <a:cs typeface="Arial" panose="020B0604020202020204" pitchFamily="34" charset="0"/>
              </a:rPr>
              <a:t>Urban? Suburban? Regional? Advanced? Innovative?....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i="1" dirty="0">
              <a:solidFill>
                <a:srgbClr val="0084E2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i="1" dirty="0">
                <a:solidFill>
                  <a:srgbClr val="0084E2"/>
                </a:solidFill>
                <a:latin typeface="+mn-lt"/>
                <a:ea typeface="+mn-ea"/>
                <a:cs typeface="Arial" panose="020B0604020202020204" pitchFamily="34" charset="0"/>
              </a:rPr>
              <a:t>	      ‘Urban’ is simply used as a semantic to indicate…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i="1" dirty="0">
              <a:solidFill>
                <a:srgbClr val="002060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i="1" dirty="0">
              <a:solidFill>
                <a:srgbClr val="002060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2230438" algn="r" defTabSz="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Very-low altitude airborne traffic*, above populated areas, at scale, that is sustainably integrated with surface mobility systems</a:t>
            </a:r>
            <a:endParaRPr lang="en-DE" sz="14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CE025A-860C-80D0-F3CA-36225AED87BE}"/>
              </a:ext>
            </a:extLst>
          </p:cNvPr>
          <p:cNvSpPr txBox="1"/>
          <p:nvPr/>
        </p:nvSpPr>
        <p:spPr>
          <a:xfrm>
            <a:off x="2575420" y="4436705"/>
            <a:ext cx="279756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DE" sz="7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* </a:t>
            </a:r>
            <a:r>
              <a:rPr lang="en-GB" sz="7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T</a:t>
            </a:r>
            <a:r>
              <a:rPr lang="en-DE" sz="7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raffic manifested by various types of suitable airborne vehicles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B9BCF5-EF92-5F77-0C16-C3E667117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195" y="1882992"/>
            <a:ext cx="1941333" cy="590222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805331-70C7-5E88-04D5-E0EA8E25EF13}"/>
              </a:ext>
            </a:extLst>
          </p:cNvPr>
          <p:cNvSpPr txBox="1"/>
          <p:nvPr/>
        </p:nvSpPr>
        <p:spPr>
          <a:xfrm>
            <a:off x="3310155" y="-50085"/>
            <a:ext cx="32045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de-DE"/>
            </a:defPPr>
            <a:lvl1pPr eaLnBrk="1" hangingPunct="1">
              <a:spcBef>
                <a:spcPct val="50000"/>
              </a:spcBef>
              <a:defRPr b="1" kern="0" baseline="0">
                <a:solidFill>
                  <a:srgbClr val="004494"/>
                </a:solidFill>
                <a:latin typeface="Arial" panose="020B0604020202020204" pitchFamily="34" charset="0"/>
                <a:cs typeface="MS PGothic"/>
              </a:defRPr>
            </a:lvl1pPr>
            <a:lvl2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2pPr>
            <a:lvl3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3pPr>
            <a:lvl4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4pPr>
            <a:lvl5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5pPr>
            <a:lvl6pPr marL="4572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GB" sz="2000" dirty="0"/>
              <a:t>Urban Air Mobility (UAM)</a:t>
            </a:r>
          </a:p>
          <a:p>
            <a:pPr>
              <a:spcBef>
                <a:spcPts val="0"/>
              </a:spcBef>
            </a:pPr>
            <a:r>
              <a:rPr lang="en-GB" sz="1600" dirty="0">
                <a:solidFill>
                  <a:srgbClr val="29ABE2"/>
                </a:solidFill>
                <a:cs typeface="Arial" charset="0"/>
              </a:rPr>
              <a:t>A definition by UIC2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3AFC96-F869-9F39-0897-5A69496C46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47614"/>
            <a:ext cx="270888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>
              <a:defRPr/>
            </a:pPr>
            <a:fld id="{65335FA0-75AA-4A71-B8A8-27E61901D58A}" type="slidenum">
              <a:rPr lang="el-GR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2</a:t>
            </a:fld>
            <a:endParaRPr lang="el-GR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9D8D067-52B1-D1B4-FF5A-27B2D09F9CB6}"/>
              </a:ext>
            </a:extLst>
          </p:cNvPr>
          <p:cNvSpPr txBox="1">
            <a:spLocks/>
          </p:cNvSpPr>
          <p:nvPr/>
        </p:nvSpPr>
        <p:spPr>
          <a:xfrm>
            <a:off x="285049" y="4858777"/>
            <a:ext cx="2786218" cy="19567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UIC2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Role of local authorities in U-space: what does it mean in practice?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 Parliament, Urban Intergroup, 23 Jan 2024, Brussels</a:t>
            </a:r>
          </a:p>
        </p:txBody>
      </p:sp>
    </p:spTree>
    <p:extLst>
      <p:ext uri="{BB962C8B-B14F-4D97-AF65-F5344CB8AC3E}">
        <p14:creationId xmlns:p14="http://schemas.microsoft.com/office/powerpoint/2010/main" val="11097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D7BDEE-F4E7-6AF1-207E-FECB16E92F4C}"/>
              </a:ext>
            </a:extLst>
          </p:cNvPr>
          <p:cNvSpPr/>
          <p:nvPr/>
        </p:nvSpPr>
        <p:spPr>
          <a:xfrm>
            <a:off x="347448" y="3543742"/>
            <a:ext cx="288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i="1">
                <a:solidFill>
                  <a:srgbClr val="0084E2"/>
                </a:solidFill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  <a:t>… how safe is it to fly at low altitudes above people?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85F4BF-0DBA-1D90-0434-BF44D6D5433D}"/>
              </a:ext>
            </a:extLst>
          </p:cNvPr>
          <p:cNvSpPr/>
          <p:nvPr/>
        </p:nvSpPr>
        <p:spPr>
          <a:xfrm>
            <a:off x="4054109" y="1257727"/>
            <a:ext cx="49988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i="1">
                <a:solidFill>
                  <a:srgbClr val="0084E2"/>
                </a:solidFill>
                <a:latin typeface="Trebuchet MS" panose="020B0703020202090204" pitchFamily="34" charset="0"/>
                <a:ea typeface="+mn-ea"/>
                <a:cs typeface="Arial" panose="020B0604020202020204" pitchFamily="34" charset="0"/>
              </a:rPr>
              <a:t>… in which way can urban aviation help mobility systems and city operations?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354941-7E57-FD4A-9AC1-7614E01184CA}"/>
              </a:ext>
            </a:extLst>
          </p:cNvPr>
          <p:cNvSpPr txBox="1"/>
          <p:nvPr/>
        </p:nvSpPr>
        <p:spPr>
          <a:xfrm>
            <a:off x="2498713" y="-91868"/>
            <a:ext cx="382393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de-DE"/>
            </a:defPPr>
            <a:lvl1pPr eaLnBrk="1" hangingPunct="1">
              <a:spcBef>
                <a:spcPct val="50000"/>
              </a:spcBef>
              <a:defRPr b="1" kern="0" baseline="0">
                <a:solidFill>
                  <a:srgbClr val="004494"/>
                </a:solidFill>
                <a:latin typeface="Arial" panose="020B0604020202020204" pitchFamily="34" charset="0"/>
                <a:cs typeface="MS PGothic"/>
              </a:defRPr>
            </a:lvl1pPr>
            <a:lvl2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2pPr>
            <a:lvl3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3pPr>
            <a:lvl4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4pPr>
            <a:lvl5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5pPr>
            <a:lvl6pPr marL="4572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GB" sz="2000"/>
              <a:t>Urban Air Mobility (UAM)</a:t>
            </a:r>
          </a:p>
          <a:p>
            <a:pPr>
              <a:spcBef>
                <a:spcPts val="0"/>
              </a:spcBef>
            </a:pPr>
            <a:r>
              <a:rPr lang="en-GB" sz="1400" b="0">
                <a:solidFill>
                  <a:srgbClr val="29ABE2"/>
                </a:solidFill>
                <a:cs typeface="Arial" charset="0"/>
              </a:rPr>
              <a:t>Examples of emerging questions from the citizens and local authorities viewpoints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65FC2E-7359-1BCB-D531-EA298FF3BC8E}"/>
              </a:ext>
            </a:extLst>
          </p:cNvPr>
          <p:cNvSpPr txBox="1"/>
          <p:nvPr/>
        </p:nvSpPr>
        <p:spPr>
          <a:xfrm>
            <a:off x="215047" y="3135006"/>
            <a:ext cx="86465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600">
                <a:solidFill>
                  <a:schemeClr val="bg1">
                    <a:lumMod val="65000"/>
                  </a:schemeClr>
                </a:solidFill>
              </a:rPr>
              <a:t>Source: NASA, 2022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D2EFC6-C1C8-B8ED-D5B6-C217A02B2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21666" y="2108124"/>
            <a:ext cx="3518876" cy="16838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6AA8C40-921A-043E-6371-BFEFE7A13FFD}"/>
              </a:ext>
            </a:extLst>
          </p:cNvPr>
          <p:cNvSpPr txBox="1"/>
          <p:nvPr/>
        </p:nvSpPr>
        <p:spPr>
          <a:xfrm>
            <a:off x="6570444" y="3821073"/>
            <a:ext cx="225427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DE" sz="600">
                <a:solidFill>
                  <a:schemeClr val="bg1">
                    <a:lumMod val="65000"/>
                  </a:schemeClr>
                </a:solidFill>
                <a:hlinkClick r:id="rId3" tooltip="https://wiki.lafabriquedesmobilites.fr/wiki/Offres_de_mobilit%C3%A9_int%C3%A9gr%C3%A9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DE" sz="600">
                <a:solidFill>
                  <a:schemeClr val="bg1">
                    <a:lumMod val="65000"/>
                  </a:schemeClr>
                </a:solidFill>
              </a:rPr>
              <a:t> by Unknown Author is licensed under </a:t>
            </a:r>
            <a:r>
              <a:rPr lang="en-DE" sz="600">
                <a:solidFill>
                  <a:schemeClr val="bg1">
                    <a:lumMod val="65000"/>
                  </a:schemeClr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DE" sz="60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6" name="Picture 2" descr="3D air quality modeling with sensor drones in Greece - IP Soft Distribution">
            <a:extLst>
              <a:ext uri="{FF2B5EF4-FFF2-40B4-BE49-F238E27FC236}">
                <a16:creationId xmlns:a16="http://schemas.microsoft.com/office/drawing/2014/main" id="{500C59CE-2320-8B54-C5BA-4BF67979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140" y="3415511"/>
            <a:ext cx="2156011" cy="113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dvanced Air Mobility">
            <a:extLst>
              <a:ext uri="{FF2B5EF4-FFF2-40B4-BE49-F238E27FC236}">
                <a16:creationId xmlns:a16="http://schemas.microsoft.com/office/drawing/2014/main" id="{4ED60747-EEE1-FC15-DAF5-B1C641E35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27" y="1265230"/>
            <a:ext cx="3285345" cy="184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8ADDA8-CE1B-8069-CA85-3F4FD2696E56}"/>
              </a:ext>
            </a:extLst>
          </p:cNvPr>
          <p:cNvSpPr txBox="1"/>
          <p:nvPr/>
        </p:nvSpPr>
        <p:spPr>
          <a:xfrm>
            <a:off x="4645415" y="4525114"/>
            <a:ext cx="129629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60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GB" sz="60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en-GB" sz="600" err="1">
                <a:solidFill>
                  <a:schemeClr val="bg1">
                    <a:lumMod val="65000"/>
                  </a:schemeClr>
                </a:solidFill>
              </a:rPr>
              <a:t>ipsoft.co.za</a:t>
            </a:r>
            <a:r>
              <a:rPr lang="en-GB" sz="60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DE" sz="600">
                <a:solidFill>
                  <a:schemeClr val="bg1">
                    <a:lumMod val="65000"/>
                  </a:schemeClr>
                </a:solidFill>
              </a:rPr>
              <a:t>, 2019</a:t>
            </a:r>
          </a:p>
        </p:txBody>
      </p:sp>
      <p:sp>
        <p:nvSpPr>
          <p:cNvPr id="10" name="Google Shape;309;p3">
            <a:extLst>
              <a:ext uri="{FF2B5EF4-FFF2-40B4-BE49-F238E27FC236}">
                <a16:creationId xmlns:a16="http://schemas.microsoft.com/office/drawing/2014/main" id="{078415F2-066B-7878-07F9-783C659B784F}"/>
              </a:ext>
            </a:extLst>
          </p:cNvPr>
          <p:cNvSpPr txBox="1"/>
          <p:nvPr/>
        </p:nvSpPr>
        <p:spPr>
          <a:xfrm>
            <a:off x="0" y="4847614"/>
            <a:ext cx="3381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C33969E-DE44-9C68-B40B-8F80F296A0E8}"/>
              </a:ext>
            </a:extLst>
          </p:cNvPr>
          <p:cNvSpPr txBox="1">
            <a:spLocks/>
          </p:cNvSpPr>
          <p:nvPr/>
        </p:nvSpPr>
        <p:spPr>
          <a:xfrm>
            <a:off x="285049" y="4858777"/>
            <a:ext cx="2786218" cy="19567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UIC2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Role of local authorities in U-space: what does it mean in practice?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 Parliament, Urban Intergroup, 23 Jan 2024, Brussels</a:t>
            </a:r>
          </a:p>
        </p:txBody>
      </p:sp>
    </p:spTree>
    <p:extLst>
      <p:ext uri="{BB962C8B-B14F-4D97-AF65-F5344CB8AC3E}">
        <p14:creationId xmlns:p14="http://schemas.microsoft.com/office/powerpoint/2010/main" val="109790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16" grpId="0"/>
      <p:bldP spid="19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6E8E2B-36D2-6236-B11E-6FDA959EC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" y="0"/>
            <a:ext cx="9143825" cy="514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67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7F20E20-25F8-ACF5-227B-9B5AA0426D9F}"/>
              </a:ext>
            </a:extLst>
          </p:cNvPr>
          <p:cNvSpPr txBox="1"/>
          <p:nvPr/>
        </p:nvSpPr>
        <p:spPr>
          <a:xfrm>
            <a:off x="2972849" y="139298"/>
            <a:ext cx="3906507" cy="6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de-DE"/>
            </a:defPPr>
            <a:lvl1pPr eaLnBrk="1" hangingPunct="1">
              <a:spcBef>
                <a:spcPct val="50000"/>
              </a:spcBef>
              <a:defRPr b="1" kern="0" baseline="0">
                <a:solidFill>
                  <a:srgbClr val="004494"/>
                </a:solidFill>
                <a:latin typeface="Arial" panose="020B0604020202020204" pitchFamily="34" charset="0"/>
                <a:cs typeface="MS PGothic"/>
              </a:defRPr>
            </a:lvl1pPr>
            <a:lvl2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2pPr>
            <a:lvl3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3pPr>
            <a:lvl4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4pPr>
            <a:lvl5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5pPr>
            <a:lvl6pPr marL="4572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GB" sz="2000"/>
              <a:t>Scope of the UIC2 activities</a:t>
            </a:r>
          </a:p>
        </p:txBody>
      </p:sp>
      <p:sp>
        <p:nvSpPr>
          <p:cNvPr id="24" name="Google Shape;276;p60">
            <a:extLst>
              <a:ext uri="{FF2B5EF4-FFF2-40B4-BE49-F238E27FC236}">
                <a16:creationId xmlns:a16="http://schemas.microsoft.com/office/drawing/2014/main" id="{D00C701D-67EB-1FC5-634E-59F4E5338834}"/>
              </a:ext>
            </a:extLst>
          </p:cNvPr>
          <p:cNvSpPr txBox="1">
            <a:spLocks/>
          </p:cNvSpPr>
          <p:nvPr/>
        </p:nvSpPr>
        <p:spPr>
          <a:xfrm>
            <a:off x="4884941" y="2571751"/>
            <a:ext cx="4113874" cy="1980794"/>
          </a:xfrm>
          <a:prstGeom prst="rect">
            <a:avLst/>
          </a:prstGeom>
          <a:solidFill>
            <a:srgbClr val="B6DF5E">
              <a:lumMod val="40000"/>
              <a:lumOff val="60000"/>
              <a:alpha val="27000"/>
            </a:srgbClr>
          </a:solidFill>
          <a:ln>
            <a:solidFill>
              <a:srgbClr val="B6DF5E">
                <a:lumMod val="75000"/>
                <a:alpha val="30000"/>
              </a:srgbClr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5113" marR="0" lvl="0" indent="-265113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AutoNum type="arabicPeriod"/>
              <a:tabLst/>
              <a:defRPr/>
            </a:pP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0084E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5113" marR="0" lvl="0" indent="-265113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AutoNum type="arabicPeriod"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UAM interfaces with </a:t>
            </a:r>
            <a:r>
              <a:rPr kumimoji="0" lang="en-GB" sz="1400" b="1" i="1" u="none" strike="noStrike" kern="0" cap="none" spc="0" normalizeH="0" baseline="0" noProof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public transport*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AutoNum type="arabicPeriod"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Mobility as a Service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AutoNum type="arabicPeriod"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Ground infrastructure for UAM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AutoNum type="arabicPeriod"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ATM / UTM concepts 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 UAM in accordance with the U-Space framework</a:t>
            </a:r>
          </a:p>
        </p:txBody>
      </p:sp>
      <p:sp>
        <p:nvSpPr>
          <p:cNvPr id="25" name="Google Shape;277;p60">
            <a:extLst>
              <a:ext uri="{FF2B5EF4-FFF2-40B4-BE49-F238E27FC236}">
                <a16:creationId xmlns:a16="http://schemas.microsoft.com/office/drawing/2014/main" id="{F2DD8643-C977-106F-0891-3701872C4451}"/>
              </a:ext>
            </a:extLst>
          </p:cNvPr>
          <p:cNvSpPr/>
          <p:nvPr/>
        </p:nvSpPr>
        <p:spPr>
          <a:xfrm>
            <a:off x="4889362" y="1811401"/>
            <a:ext cx="4113874" cy="699154"/>
          </a:xfrm>
          <a:prstGeom prst="rect">
            <a:avLst/>
          </a:prstGeom>
          <a:solidFill>
            <a:srgbClr val="B6DF5E">
              <a:lumMod val="60000"/>
              <a:lumOff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Sustainable Urban  Mobility </a:t>
            </a:r>
          </a:p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Policy &amp; Demonstrators</a:t>
            </a:r>
            <a:endParaRPr kumimoji="0" lang="en-GB" sz="1100" b="1" i="0" u="none" strike="noStrike" kern="0" cap="none" spc="0" normalizeH="0" baseline="0" noProof="0">
              <a:ln>
                <a:noFill/>
              </a:ln>
              <a:solidFill>
                <a:srgbClr val="0084E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0084E2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focused on UAM by addressing: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84E2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79;p60">
            <a:extLst>
              <a:ext uri="{FF2B5EF4-FFF2-40B4-BE49-F238E27FC236}">
                <a16:creationId xmlns:a16="http://schemas.microsoft.com/office/drawing/2014/main" id="{86FAD0CB-F8F1-7B6C-EE88-C18E8DDBCC64}"/>
              </a:ext>
            </a:extLst>
          </p:cNvPr>
          <p:cNvSpPr txBox="1"/>
          <p:nvPr/>
        </p:nvSpPr>
        <p:spPr>
          <a:xfrm>
            <a:off x="4883283" y="1058654"/>
            <a:ext cx="4119953" cy="699154"/>
          </a:xfrm>
          <a:prstGeom prst="rect">
            <a:avLst/>
          </a:prstGeom>
          <a:solidFill>
            <a:srgbClr val="F79450"/>
          </a:solidFill>
          <a:ln>
            <a:noFill/>
          </a:ln>
        </p:spPr>
        <p:txBody>
          <a:bodyPr spcFirstLastPara="1" wrap="square" lIns="91425" tIns="108000" rIns="91425" bIns="1080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GB" sz="2000" b="1" kern="0">
                <a:solidFill>
                  <a:srgbClr val="FFFFFF"/>
                </a:solidFill>
                <a:latin typeface="Arial"/>
                <a:ea typeface="+mn-ea"/>
                <a:cs typeface="Arial"/>
                <a:sym typeface="Arial"/>
              </a:rPr>
              <a:t>City-centric &amp; </a:t>
            </a:r>
            <a:endParaRPr sz="1200" kern="0">
              <a:solidFill>
                <a:srgbClr val="000000"/>
              </a:solidFill>
              <a:latin typeface="Arial"/>
              <a:ea typeface="+mn-ea"/>
              <a:cs typeface="Arial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GB" sz="2000" b="1" kern="0">
                <a:solidFill>
                  <a:srgbClr val="FFFFFF"/>
                </a:solidFill>
                <a:latin typeface="Arial"/>
                <a:ea typeface="+mn-ea"/>
                <a:cs typeface="Arial"/>
                <a:sym typeface="Arial"/>
              </a:rPr>
              <a:t>Citizen needs-driven</a:t>
            </a:r>
            <a:endParaRPr sz="1200" kern="0">
              <a:solidFill>
                <a:srgbClr val="000000"/>
              </a:solidFill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81;p60">
            <a:extLst>
              <a:ext uri="{FF2B5EF4-FFF2-40B4-BE49-F238E27FC236}">
                <a16:creationId xmlns:a16="http://schemas.microsoft.com/office/drawing/2014/main" id="{9E923A27-63E5-C0E6-71A5-8FC386EB755C}"/>
              </a:ext>
            </a:extLst>
          </p:cNvPr>
          <p:cNvSpPr txBox="1"/>
          <p:nvPr/>
        </p:nvSpPr>
        <p:spPr>
          <a:xfrm>
            <a:off x="4812128" y="4542537"/>
            <a:ext cx="502474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GB" sz="700" i="1" kern="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* Or other interfaces:</a:t>
            </a:r>
            <a:r>
              <a:rPr lang="en-GB" sz="800" kern="0">
                <a:solidFill>
                  <a:srgbClr val="0070C0"/>
                </a:solidFill>
                <a:latin typeface="Arial"/>
                <a:ea typeface="+mn-ea"/>
                <a:cs typeface="Arial"/>
                <a:sym typeface="Arial"/>
              </a:rPr>
              <a:t> </a:t>
            </a:r>
            <a:r>
              <a:rPr lang="en-GB" sz="700" i="1" kern="0">
                <a:solidFill>
                  <a:srgbClr val="0070C0"/>
                </a:solidFill>
                <a:latin typeface="Arial Narrow"/>
                <a:ea typeface="Arial Narrow"/>
                <a:cs typeface="Arial Narrow"/>
                <a:sym typeface="Arial Narrow"/>
              </a:rPr>
              <a:t>e.g. logistics platform, emergency services hubs, etc.</a:t>
            </a:r>
            <a:endParaRPr sz="700" i="1" kern="0">
              <a:solidFill>
                <a:srgbClr val="0070C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E4B8EE9-EA20-C40F-737F-0F8C2C02B6BC}"/>
              </a:ext>
            </a:extLst>
          </p:cNvPr>
          <p:cNvGrpSpPr/>
          <p:nvPr/>
        </p:nvGrpSpPr>
        <p:grpSpPr>
          <a:xfrm>
            <a:off x="189232" y="433131"/>
            <a:ext cx="4622896" cy="4119413"/>
            <a:chOff x="257048" y="535950"/>
            <a:chExt cx="6573191" cy="562805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230A25D-D18C-42A5-675F-D2A1A5FF399E}"/>
                </a:ext>
              </a:extLst>
            </p:cNvPr>
            <p:cNvGrpSpPr/>
            <p:nvPr/>
          </p:nvGrpSpPr>
          <p:grpSpPr>
            <a:xfrm>
              <a:off x="257048" y="535950"/>
              <a:ext cx="6573191" cy="5628059"/>
              <a:chOff x="257048" y="535950"/>
              <a:chExt cx="6573191" cy="5628059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EF23CC5-FFCC-4436-3BB9-26FD36F9DA68}"/>
                  </a:ext>
                </a:extLst>
              </p:cNvPr>
              <p:cNvGrpSpPr/>
              <p:nvPr/>
            </p:nvGrpSpPr>
            <p:grpSpPr>
              <a:xfrm>
                <a:off x="257048" y="1204777"/>
                <a:ext cx="6535555" cy="4959232"/>
                <a:chOff x="257048" y="1204777"/>
                <a:chExt cx="6535555" cy="4959232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C5260046-404D-B7D4-0508-5B2C0ACB66B3}"/>
                    </a:ext>
                  </a:extLst>
                </p:cNvPr>
                <p:cNvGrpSpPr/>
                <p:nvPr/>
              </p:nvGrpSpPr>
              <p:grpSpPr>
                <a:xfrm>
                  <a:off x="257048" y="1204777"/>
                  <a:ext cx="6535555" cy="4959232"/>
                  <a:chOff x="342545" y="788094"/>
                  <a:chExt cx="5394022" cy="4182224"/>
                </a:xfrm>
              </p:grpSpPr>
              <p:pic>
                <p:nvPicPr>
                  <p:cNvPr id="35" name="Google Shape;278;p60">
                    <a:extLst>
                      <a:ext uri="{FF2B5EF4-FFF2-40B4-BE49-F238E27FC236}">
                        <a16:creationId xmlns:a16="http://schemas.microsoft.com/office/drawing/2014/main" id="{4570F07F-2013-1847-E2AF-C3A03EE79FEA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342545" y="788094"/>
                    <a:ext cx="5394021" cy="41822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36" name="Picture 35">
                    <a:extLst>
                      <a:ext uri="{FF2B5EF4-FFF2-40B4-BE49-F238E27FC236}">
                        <a16:creationId xmlns:a16="http://schemas.microsoft.com/office/drawing/2014/main" id="{832F78A9-A787-8A80-BDA7-95304F7D01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896" r="16355" b="2979"/>
                  <a:stretch/>
                </p:blipFill>
                <p:spPr>
                  <a:xfrm>
                    <a:off x="3495675" y="2855048"/>
                    <a:ext cx="2240892" cy="211527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4" name="Google Shape;250;p58">
                  <a:extLst>
                    <a:ext uri="{FF2B5EF4-FFF2-40B4-BE49-F238E27FC236}">
                      <a16:creationId xmlns:a16="http://schemas.microsoft.com/office/drawing/2014/main" id="{DE1DA5B1-B634-9975-F3FD-787BA8667E7E}"/>
                    </a:ext>
                  </a:extLst>
                </p:cNvPr>
                <p:cNvSpPr txBox="1"/>
                <p:nvPr/>
              </p:nvSpPr>
              <p:spPr>
                <a:xfrm rot="2220152">
                  <a:off x="635975" y="5435287"/>
                  <a:ext cx="1604546" cy="28198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600" i="1">
                      <a:solidFill>
                        <a:prstClr val="white">
                          <a:lumMod val="65000"/>
                        </a:prstClr>
                      </a:solidFill>
                      <a:latin typeface="Arial Narrow"/>
                      <a:ea typeface="Arial Narrow"/>
                      <a:cs typeface="Arial Narrow"/>
                      <a:sym typeface="Arial Narrow"/>
                    </a:rPr>
                    <a:t>Source: SDU Odense University</a:t>
                  </a:r>
                  <a:endParaRPr sz="600" i="1">
                    <a:solidFill>
                      <a:prstClr val="white">
                        <a:lumMod val="65000"/>
                      </a:prstClr>
                    </a:solidFill>
                    <a:latin typeface="Arial Narrow"/>
                    <a:ea typeface="Arial Narrow"/>
                    <a:cs typeface="Arial Narrow"/>
                    <a:sym typeface="Arial Narrow"/>
                  </a:endParaRPr>
                </a:p>
              </p:txBody>
            </p:sp>
          </p:grpSp>
          <p:sp>
            <p:nvSpPr>
              <p:cNvPr id="32" name="Google Shape;250;p58">
                <a:extLst>
                  <a:ext uri="{FF2B5EF4-FFF2-40B4-BE49-F238E27FC236}">
                    <a16:creationId xmlns:a16="http://schemas.microsoft.com/office/drawing/2014/main" id="{CC1D40F7-7794-EAE8-8EF8-2E8084A83D94}"/>
                  </a:ext>
                </a:extLst>
              </p:cNvPr>
              <p:cNvSpPr txBox="1"/>
              <p:nvPr/>
            </p:nvSpPr>
            <p:spPr>
              <a:xfrm rot="16200000">
                <a:off x="5834643" y="1249565"/>
                <a:ext cx="1709211" cy="2819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600" i="1">
                    <a:solidFill>
                      <a:srgbClr val="212121">
                        <a:lumMod val="75000"/>
                        <a:lumOff val="25000"/>
                      </a:srgbClr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Source: TU Delft</a:t>
                </a:r>
                <a:endParaRPr sz="600" i="1">
                  <a:solidFill>
                    <a:srgbClr val="212121">
                      <a:lumMod val="75000"/>
                      <a:lumOff val="25000"/>
                    </a:srgbClr>
                  </a:solidFill>
                  <a:latin typeface="Arial Narrow"/>
                  <a:ea typeface="Arial Narrow"/>
                  <a:cs typeface="Arial Narrow"/>
                  <a:sym typeface="Arial Narrow"/>
                </a:endParaRP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DE510BA-357D-B401-D8C9-D313EECB4A0C}"/>
                </a:ext>
              </a:extLst>
            </p:cNvPr>
            <p:cNvSpPr/>
            <p:nvPr/>
          </p:nvSpPr>
          <p:spPr>
            <a:xfrm rot="16200000">
              <a:off x="3581287" y="1754246"/>
              <a:ext cx="1380918" cy="2819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600" i="1">
                  <a:solidFill>
                    <a:srgbClr val="212121">
                      <a:lumMod val="75000"/>
                      <a:lumOff val="25000"/>
                    </a:srgbClr>
                  </a:solidFill>
                  <a:latin typeface="Arial Narrow"/>
                  <a:ea typeface="+mn-ea"/>
                  <a:cs typeface="Arial Narrow"/>
                </a:rPr>
                <a:t>Source: </a:t>
              </a:r>
              <a:r>
                <a:rPr lang="en-GB" sz="600" i="1" err="1">
                  <a:solidFill>
                    <a:srgbClr val="212121">
                      <a:lumMod val="75000"/>
                      <a:lumOff val="25000"/>
                    </a:srgbClr>
                  </a:solidFill>
                  <a:latin typeface="Arial Narrow"/>
                  <a:ea typeface="+mn-ea"/>
                  <a:cs typeface="Arial Narrow"/>
                </a:rPr>
                <a:t>Dronebelow.com</a:t>
              </a:r>
              <a:endParaRPr lang="en-DE" sz="600" i="1">
                <a:solidFill>
                  <a:srgbClr val="212121">
                    <a:lumMod val="75000"/>
                    <a:lumOff val="25000"/>
                  </a:srgbClr>
                </a:solidFill>
                <a:latin typeface="Arial Narrow"/>
                <a:ea typeface="+mn-ea"/>
                <a:cs typeface="Arial Narrow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51765-635B-648E-D684-C68A457F4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4847614"/>
            <a:ext cx="270888" cy="273844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r">
              <a:defRPr/>
            </a:pPr>
            <a:fld id="{65335FA0-75AA-4A71-B8A8-27E61901D58A}" type="slidenum">
              <a:rPr lang="el-GR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defRPr/>
              </a:pPr>
              <a:t>5</a:t>
            </a:fld>
            <a:endParaRPr lang="el-GR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312947E-A296-4594-DE9D-544D3940DC39}"/>
              </a:ext>
            </a:extLst>
          </p:cNvPr>
          <p:cNvSpPr txBox="1">
            <a:spLocks/>
          </p:cNvSpPr>
          <p:nvPr/>
        </p:nvSpPr>
        <p:spPr>
          <a:xfrm>
            <a:off x="285049" y="4858777"/>
            <a:ext cx="2786218" cy="19567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UIC2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Role of local authorities in U-space: what does it mean in practice?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 Parliament, Urban Intergroup, 23 Jan 2024, Brussels</a:t>
            </a:r>
          </a:p>
        </p:txBody>
      </p:sp>
    </p:spTree>
    <p:extLst>
      <p:ext uri="{BB962C8B-B14F-4D97-AF65-F5344CB8AC3E}">
        <p14:creationId xmlns:p14="http://schemas.microsoft.com/office/powerpoint/2010/main" val="282294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 animBg="1"/>
      <p:bldP spid="25" grpId="0" animBg="1"/>
      <p:bldP spid="26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"/>
          <p:cNvSpPr txBox="1"/>
          <p:nvPr/>
        </p:nvSpPr>
        <p:spPr>
          <a:xfrm>
            <a:off x="2183253" y="146217"/>
            <a:ext cx="5685355" cy="69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94"/>
              </a:buClr>
              <a:buSzPts val="2000"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Towards Integrated Airspace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"/>
          <p:cNvSpPr txBox="1"/>
          <p:nvPr/>
        </p:nvSpPr>
        <p:spPr>
          <a:xfrm>
            <a:off x="0" y="4847614"/>
            <a:ext cx="3381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" name="Google Shape;310;p3"/>
          <p:cNvPicPr preferRelativeResize="0"/>
          <p:nvPr/>
        </p:nvPicPr>
        <p:blipFill rotWithShape="1">
          <a:blip r:embed="rId3">
            <a:alphaModFix/>
          </a:blip>
          <a:srcRect r="959"/>
          <a:stretch/>
        </p:blipFill>
        <p:spPr>
          <a:xfrm>
            <a:off x="512528" y="845371"/>
            <a:ext cx="7695177" cy="389872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"/>
          <p:cNvSpPr/>
          <p:nvPr/>
        </p:nvSpPr>
        <p:spPr>
          <a:xfrm>
            <a:off x="730497" y="2609931"/>
            <a:ext cx="5781600" cy="600075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831818">
              <a:alpha val="3568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"/>
          <p:cNvSpPr txBox="1"/>
          <p:nvPr/>
        </p:nvSpPr>
        <p:spPr>
          <a:xfrm>
            <a:off x="1766372" y="2690631"/>
            <a:ext cx="4938525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GB" sz="1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Digital transition to support integrated airspace</a:t>
            </a:r>
            <a:endParaRPr kumimoji="0" sz="2025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3"/>
          <p:cNvSpPr/>
          <p:nvPr/>
        </p:nvSpPr>
        <p:spPr>
          <a:xfrm>
            <a:off x="4131079" y="3542681"/>
            <a:ext cx="2869200" cy="967275"/>
          </a:xfrm>
          <a:prstGeom prst="rect">
            <a:avLst/>
          </a:prstGeom>
          <a:noFill/>
          <a:ln w="38100" cap="flat" cmpd="sng">
            <a:solidFill>
              <a:srgbClr val="E6913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"/>
          <p:cNvSpPr txBox="1"/>
          <p:nvPr/>
        </p:nvSpPr>
        <p:spPr>
          <a:xfrm>
            <a:off x="642360" y="4584632"/>
            <a:ext cx="2220044" cy="17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525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Source: Airbus Boeing Joint Paper: A New Era of Aviation, 2020</a:t>
            </a:r>
            <a:endParaRPr kumimoji="0" sz="525" b="0" i="0" u="none" strike="noStrike" kern="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1" name="Google Shape;311;p3"/>
          <p:cNvSpPr txBox="1"/>
          <p:nvPr/>
        </p:nvSpPr>
        <p:spPr>
          <a:xfrm>
            <a:off x="6704897" y="3651829"/>
            <a:ext cx="2358183" cy="6463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Emerging Governance Topics </a:t>
            </a: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lang="en-GB" sz="900" i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kumimoji="0" lang="en-GB" sz="9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Role of local authorities, and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defRPr/>
            </a:pPr>
            <a:r>
              <a:rPr kumimoji="0" lang="en-GB" sz="9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GB" sz="900" i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Integrated mobility </a:t>
            </a:r>
            <a:r>
              <a:rPr kumimoji="0" lang="en-GB" sz="900" b="0" i="1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management</a:t>
            </a:r>
            <a:endParaRPr kumimoji="0" sz="9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616A1B-8475-C4D3-9F12-B5A7A6D1FCAB}"/>
              </a:ext>
            </a:extLst>
          </p:cNvPr>
          <p:cNvSpPr txBox="1">
            <a:spLocks/>
          </p:cNvSpPr>
          <p:nvPr/>
        </p:nvSpPr>
        <p:spPr>
          <a:xfrm>
            <a:off x="285049" y="4858777"/>
            <a:ext cx="2786218" cy="19567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UIC2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Role of local authorities in U-space: what does it mean in practice?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 Parliament, Urban Intergroup, 23 Jan 2024, Brussels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7F20E20-25F8-ACF5-227B-9B5AA0426D9F}"/>
              </a:ext>
            </a:extLst>
          </p:cNvPr>
          <p:cNvSpPr txBox="1"/>
          <p:nvPr/>
        </p:nvSpPr>
        <p:spPr>
          <a:xfrm>
            <a:off x="2219465" y="146217"/>
            <a:ext cx="5685355" cy="6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de-DE"/>
            </a:defPPr>
            <a:lvl1pPr marL="12700" marR="0" lvl="0" indent="0" algn="ctr" defTabSz="914400" eaLnBrk="1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 kumimoji="0" sz="2000" b="1" i="0" u="none" strike="noStrike" kern="0" cap="none" spc="0" normalizeH="0" baseline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 panose="020B0604020202020204" pitchFamily="34" charset="0"/>
                <a:cs typeface="MS PGothic"/>
              </a:defRPr>
            </a:lvl1pPr>
            <a:lvl2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2pPr>
            <a:lvl3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3pPr>
            <a:lvl4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4pPr>
            <a:lvl5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5pPr>
            <a:lvl6pPr marL="4572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sym typeface="Arial"/>
              </a:rPr>
              <a:t>UAM offers cities &amp; regions new opportunities . . 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9F3C1F-4139-11EF-4C26-0F78D3634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322" y="1912254"/>
            <a:ext cx="5690867" cy="24844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146DD8F-814D-8F7E-B804-3066BA437788}"/>
              </a:ext>
            </a:extLst>
          </p:cNvPr>
          <p:cNvGrpSpPr/>
          <p:nvPr/>
        </p:nvGrpSpPr>
        <p:grpSpPr>
          <a:xfrm>
            <a:off x="2586082" y="1039995"/>
            <a:ext cx="2180981" cy="1237109"/>
            <a:chOff x="4176964" y="1301663"/>
            <a:chExt cx="2907974" cy="1649478"/>
          </a:xfrm>
        </p:grpSpPr>
        <p:pic>
          <p:nvPicPr>
            <p:cNvPr id="7" name="Picture 4" descr="So stellt sich Lilium die Flugtaxi-Zukunft vor">
              <a:extLst>
                <a:ext uri="{FF2B5EF4-FFF2-40B4-BE49-F238E27FC236}">
                  <a16:creationId xmlns:a16="http://schemas.microsoft.com/office/drawing/2014/main" id="{9B931915-0BDC-CF84-DFC8-0D214CDDC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964" y="1301663"/>
              <a:ext cx="2833624" cy="1593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37A55E-187B-F566-690B-7A0492A9FC27}"/>
                </a:ext>
              </a:extLst>
            </p:cNvPr>
            <p:cNvSpPr txBox="1"/>
            <p:nvPr/>
          </p:nvSpPr>
          <p:spPr>
            <a:xfrm rot="16200000">
              <a:off x="6503859" y="2370062"/>
              <a:ext cx="82360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52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MS PGothic" pitchFamily="34" charset="-128"/>
                  <a:cs typeface="Arial" charset="0"/>
                  <a:sym typeface="Arial"/>
                </a:rPr>
                <a:t>Source: Lilium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BD5BBBF-4B7E-A0DA-4355-3C9DE8F0536E}"/>
              </a:ext>
            </a:extLst>
          </p:cNvPr>
          <p:cNvGrpSpPr/>
          <p:nvPr/>
        </p:nvGrpSpPr>
        <p:grpSpPr>
          <a:xfrm>
            <a:off x="7415340" y="1085249"/>
            <a:ext cx="1410502" cy="1398081"/>
            <a:chOff x="9844211" y="1532381"/>
            <a:chExt cx="1880668" cy="186410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9FB9A3A5-9824-B175-4868-E6BC32A5A1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4211" y="1532381"/>
              <a:ext cx="1826916" cy="1785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22763F-2AA2-C5B7-E92E-FA8014D461B3}"/>
                </a:ext>
              </a:extLst>
            </p:cNvPr>
            <p:cNvSpPr txBox="1"/>
            <p:nvPr/>
          </p:nvSpPr>
          <p:spPr>
            <a:xfrm rot="16200000">
              <a:off x="11090945" y="2762556"/>
              <a:ext cx="103703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52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MS PGothic" pitchFamily="34" charset="-128"/>
                  <a:cs typeface="Arial" charset="0"/>
                  <a:sym typeface="Arial"/>
                </a:rPr>
                <a:t>Source: Volocopter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8428B2-F277-B704-8B3B-B8C9A20365C5}"/>
              </a:ext>
            </a:extLst>
          </p:cNvPr>
          <p:cNvGrpSpPr/>
          <p:nvPr/>
        </p:nvGrpSpPr>
        <p:grpSpPr>
          <a:xfrm>
            <a:off x="5054489" y="921351"/>
            <a:ext cx="1822995" cy="1269158"/>
            <a:chOff x="7277418" y="1277501"/>
            <a:chExt cx="2430661" cy="1692210"/>
          </a:xfrm>
        </p:grpSpPr>
        <p:pic>
          <p:nvPicPr>
            <p:cNvPr id="15" name="Picture 8" descr="VTOL: Vertical Aerospace prescht vor | Cockpit">
              <a:extLst>
                <a:ext uri="{FF2B5EF4-FFF2-40B4-BE49-F238E27FC236}">
                  <a16:creationId xmlns:a16="http://schemas.microsoft.com/office/drawing/2014/main" id="{7BD570E1-7F73-6814-4C6E-A1904AC3D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7418" y="1277501"/>
              <a:ext cx="2390087" cy="159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56C3FB-F0FA-BC22-47BA-89EA703647CC}"/>
                </a:ext>
              </a:extLst>
            </p:cNvPr>
            <p:cNvSpPr txBox="1"/>
            <p:nvPr/>
          </p:nvSpPr>
          <p:spPr>
            <a:xfrm rot="16200000">
              <a:off x="8902089" y="2163721"/>
              <a:ext cx="13811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52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MS PGothic" pitchFamily="34" charset="-128"/>
                  <a:cs typeface="Arial" charset="0"/>
                  <a:sym typeface="Arial"/>
                </a:rPr>
                <a:t>Source: Vertical Aerospace </a:t>
              </a:r>
            </a:p>
          </p:txBody>
        </p:sp>
      </p:grpSp>
      <p:pic>
        <p:nvPicPr>
          <p:cNvPr id="22" name="Picture 6">
            <a:extLst>
              <a:ext uri="{FF2B5EF4-FFF2-40B4-BE49-F238E27FC236}">
                <a16:creationId xmlns:a16="http://schemas.microsoft.com/office/drawing/2014/main" id="{CDD2CC75-4748-BC7A-9074-054A22E0C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81" y="3396722"/>
            <a:ext cx="2064546" cy="137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933B7FA-E22F-CF78-6FB1-3A8CD858D181}"/>
              </a:ext>
            </a:extLst>
          </p:cNvPr>
          <p:cNvSpPr txBox="1"/>
          <p:nvPr/>
        </p:nvSpPr>
        <p:spPr>
          <a:xfrm rot="16200000">
            <a:off x="3937918" y="3722592"/>
            <a:ext cx="1316148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5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MS PGothic" pitchFamily="34" charset="-128"/>
                <a:cs typeface="Arial" charset="0"/>
                <a:sym typeface="Arial"/>
              </a:rPr>
              <a:t>Source: Lufthansa Technik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F0328A-7CB0-4FC9-B5C9-2F1E058C7B0D}"/>
              </a:ext>
            </a:extLst>
          </p:cNvPr>
          <p:cNvSpPr txBox="1"/>
          <p:nvPr/>
        </p:nvSpPr>
        <p:spPr>
          <a:xfrm>
            <a:off x="282870" y="2015959"/>
            <a:ext cx="2064546" cy="2562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At the same time, </a:t>
            </a: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cities &amp; regions</a:t>
            </a: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, as a </a:t>
            </a:r>
            <a:r>
              <a:rPr kumimoji="0" lang="en-GB" sz="1350" b="0" i="0" u="sng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layer of government closest to citizens</a:t>
            </a: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, are an essential player in having </a:t>
            </a: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an influential / deciding role </a:t>
            </a: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in the </a:t>
            </a:r>
            <a:r>
              <a:rPr kumimoji="0" lang="en-GB" sz="135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gove-rnance</a:t>
            </a: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 of the urban airspace / U-Space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B0B7CD-7112-E7E5-BADD-0D8052037976}"/>
              </a:ext>
            </a:extLst>
          </p:cNvPr>
          <p:cNvSpPr txBox="1"/>
          <p:nvPr/>
        </p:nvSpPr>
        <p:spPr>
          <a:xfrm>
            <a:off x="314594" y="993918"/>
            <a:ext cx="1992603" cy="817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35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35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But</a:t>
            </a:r>
            <a:r>
              <a:rPr kumimoji="0" lang="en-GB" sz="135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 also new tasks and responsibilities for them</a:t>
            </a:r>
          </a:p>
        </p:txBody>
      </p:sp>
      <p:sp>
        <p:nvSpPr>
          <p:cNvPr id="18" name="Google Shape;309;p3">
            <a:extLst>
              <a:ext uri="{FF2B5EF4-FFF2-40B4-BE49-F238E27FC236}">
                <a16:creationId xmlns:a16="http://schemas.microsoft.com/office/drawing/2014/main" id="{35CF2ECB-E5D1-8248-1E09-7A73BD05CC78}"/>
              </a:ext>
            </a:extLst>
          </p:cNvPr>
          <p:cNvSpPr txBox="1"/>
          <p:nvPr/>
        </p:nvSpPr>
        <p:spPr>
          <a:xfrm>
            <a:off x="0" y="4847614"/>
            <a:ext cx="3381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39005D6-E261-4558-4483-ABBB14E76EDD}"/>
              </a:ext>
            </a:extLst>
          </p:cNvPr>
          <p:cNvSpPr txBox="1">
            <a:spLocks/>
          </p:cNvSpPr>
          <p:nvPr/>
        </p:nvSpPr>
        <p:spPr>
          <a:xfrm>
            <a:off x="285049" y="4858777"/>
            <a:ext cx="2786218" cy="19567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UIC2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Role of local authorities in U-space: what does it mean in practice?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 Parliament, Urban Intergroup, 23 Jan 2024, Brussels</a:t>
            </a:r>
          </a:p>
        </p:txBody>
      </p:sp>
    </p:spTree>
    <p:extLst>
      <p:ext uri="{BB962C8B-B14F-4D97-AF65-F5344CB8AC3E}">
        <p14:creationId xmlns:p14="http://schemas.microsoft.com/office/powerpoint/2010/main" val="39544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7F20E20-25F8-ACF5-227B-9B5AA0426D9F}"/>
              </a:ext>
            </a:extLst>
          </p:cNvPr>
          <p:cNvSpPr txBox="1"/>
          <p:nvPr/>
        </p:nvSpPr>
        <p:spPr>
          <a:xfrm>
            <a:off x="2219465" y="146217"/>
            <a:ext cx="5685355" cy="6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defPPr>
              <a:defRPr lang="de-DE"/>
            </a:defPPr>
            <a:lvl1pPr eaLnBrk="1" hangingPunct="1">
              <a:spcBef>
                <a:spcPct val="50000"/>
              </a:spcBef>
              <a:defRPr b="1" kern="0" baseline="0">
                <a:solidFill>
                  <a:srgbClr val="004494"/>
                </a:solidFill>
                <a:latin typeface="Arial" panose="020B0604020202020204" pitchFamily="34" charset="0"/>
                <a:cs typeface="MS PGothic"/>
              </a:defRPr>
            </a:lvl1pPr>
            <a:lvl2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2pPr>
            <a:lvl3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3pPr>
            <a:lvl4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4pPr>
            <a:lvl5pPr eaLnBrk="0" hangingPunct="0">
              <a:spcBef>
                <a:spcPct val="50000"/>
              </a:spcBef>
              <a:defRPr sz="2200" b="1">
                <a:solidFill>
                  <a:srgbClr val="FFFFFF"/>
                </a:solidFill>
                <a:latin typeface="Arial" charset="0"/>
                <a:cs typeface="MS PGothic"/>
              </a:defRPr>
            </a:lvl5pPr>
            <a:lvl6pPr marL="4572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6pPr>
            <a:lvl7pPr marL="9144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7pPr>
            <a:lvl8pPr marL="13716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8pPr>
            <a:lvl9pPr marL="1828800" fontAlgn="base">
              <a:spcBef>
                <a:spcPct val="50000"/>
              </a:spcBef>
              <a:spcAft>
                <a:spcPct val="0"/>
              </a:spcAft>
              <a:defRPr sz="2200" b="1">
                <a:solidFill>
                  <a:srgbClr val="134095"/>
                </a:solidFill>
                <a:latin typeface="Arial" charset="0"/>
              </a:defRPr>
            </a:lvl9pPr>
          </a:lstStyle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sym typeface="Arial"/>
              </a:rPr>
              <a:t>UIC2 Manifesto on the </a:t>
            </a:r>
          </a:p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sym typeface="Arial"/>
              </a:rPr>
              <a:t>Multilevel Governance of the Urban Sky</a:t>
            </a:r>
            <a:endParaRPr kumimoji="0" lang="en-DE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pitchFamily="34" charset="-128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F2978-628D-EE2C-273C-336535242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9" y="801258"/>
            <a:ext cx="3887654" cy="2752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20629103" lon="20433871" rev="447816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43E02A-0748-11FE-E720-A8E32212470A}"/>
              </a:ext>
            </a:extLst>
          </p:cNvPr>
          <p:cNvSpPr/>
          <p:nvPr/>
        </p:nvSpPr>
        <p:spPr>
          <a:xfrm>
            <a:off x="2227716" y="3556002"/>
            <a:ext cx="1951963" cy="20005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7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www.amsterdamdroneweek.com/manifesto</a:t>
            </a:r>
            <a:endParaRPr kumimoji="0" lang="fr-BE" sz="7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DBAF20-1647-AC25-EF60-497CACE58856}"/>
              </a:ext>
            </a:extLst>
          </p:cNvPr>
          <p:cNvGrpSpPr/>
          <p:nvPr/>
        </p:nvGrpSpPr>
        <p:grpSpPr>
          <a:xfrm>
            <a:off x="300039" y="3863025"/>
            <a:ext cx="3982756" cy="853084"/>
            <a:chOff x="300038" y="5552139"/>
            <a:chExt cx="5795962" cy="95923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998EBB-40A3-BF34-FA34-483B1CD4CB15}"/>
                </a:ext>
              </a:extLst>
            </p:cNvPr>
            <p:cNvSpPr txBox="1"/>
            <p:nvPr/>
          </p:nvSpPr>
          <p:spPr>
            <a:xfrm>
              <a:off x="300038" y="5552139"/>
              <a:ext cx="5795962" cy="27685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DE" sz="10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MS PGothic" pitchFamily="34" charset="-128"/>
                  <a:cs typeface="Arial" charset="0"/>
                  <a:sym typeface="Arial"/>
                </a:rPr>
                <a:t>Organisations / Associations already supporting …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21C762B-1BFD-5F61-71F0-6CE86234FDE5}"/>
                </a:ext>
              </a:extLst>
            </p:cNvPr>
            <p:cNvGrpSpPr/>
            <p:nvPr/>
          </p:nvGrpSpPr>
          <p:grpSpPr>
            <a:xfrm>
              <a:off x="339165" y="5878063"/>
              <a:ext cx="4829023" cy="427368"/>
              <a:chOff x="339165" y="5981973"/>
              <a:chExt cx="4829023" cy="42736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11D022B-D6CE-8593-C7B4-B9FA4F745577}"/>
                  </a:ext>
                </a:extLst>
              </p:cNvPr>
              <p:cNvGrpSpPr/>
              <p:nvPr/>
            </p:nvGrpSpPr>
            <p:grpSpPr>
              <a:xfrm>
                <a:off x="339165" y="5983294"/>
                <a:ext cx="3998120" cy="375521"/>
                <a:chOff x="1118486" y="5983294"/>
                <a:chExt cx="4731780" cy="444429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50392CBC-6EE8-421A-D679-A0889BFBCC24}"/>
                    </a:ext>
                  </a:extLst>
                </p:cNvPr>
                <p:cNvGrpSpPr/>
                <p:nvPr/>
              </p:nvGrpSpPr>
              <p:grpSpPr>
                <a:xfrm>
                  <a:off x="1118486" y="5988298"/>
                  <a:ext cx="3928695" cy="434422"/>
                  <a:chOff x="6816828" y="5940770"/>
                  <a:chExt cx="3928695" cy="434422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21FB922F-F423-D349-9250-FC2D85E9B581}"/>
                      </a:ext>
                    </a:extLst>
                  </p:cNvPr>
                  <p:cNvGrpSpPr/>
                  <p:nvPr/>
                </p:nvGrpSpPr>
                <p:grpSpPr>
                  <a:xfrm>
                    <a:off x="6816828" y="5940770"/>
                    <a:ext cx="3390825" cy="434422"/>
                    <a:chOff x="6816828" y="5940770"/>
                    <a:chExt cx="3390825" cy="434422"/>
                  </a:xfrm>
                </p:grpSpPr>
                <p:pic>
                  <p:nvPicPr>
                    <p:cNvPr id="25" name="Picture 24">
                      <a:extLst>
                        <a:ext uri="{FF2B5EF4-FFF2-40B4-BE49-F238E27FC236}">
                          <a16:creationId xmlns:a16="http://schemas.microsoft.com/office/drawing/2014/main" id="{9BDFF3F9-DF81-77D6-932C-D8DE6B6D42F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6816828" y="6002525"/>
                      <a:ext cx="2823702" cy="32991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6" name="Picture 25">
                      <a:extLst>
                        <a:ext uri="{FF2B5EF4-FFF2-40B4-BE49-F238E27FC236}">
                          <a16:creationId xmlns:a16="http://schemas.microsoft.com/office/drawing/2014/main" id="{F6B29359-5029-7E72-BE17-CF7315397DBC}"/>
                        </a:ext>
                      </a:extLst>
                    </p:cNvPr>
                    <p:cNvPicPr/>
                    <p:nvPr/>
                  </p:nvPicPr>
                  <p:blipFill rotWithShape="1"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404" t="11365" r="7431" b="10059"/>
                    <a:stretch/>
                  </p:blipFill>
                  <p:spPr bwMode="auto">
                    <a:xfrm>
                      <a:off x="9725960" y="5940770"/>
                      <a:ext cx="481693" cy="434422"/>
                    </a:xfrm>
                    <a:prstGeom prst="rect">
                      <a:avLst/>
                    </a:prstGeom>
                    <a:ln>
                      <a:noFill/>
                    </a:ln>
                    <a:extLst>
                      <a:ext uri="{53640926-AAD7-44D8-BBD7-CCE9431645EC}">
                        <a14:shadowObscured xmlns:a14="http://schemas.microsoft.com/office/drawing/2010/main"/>
                      </a:ext>
                    </a:extLst>
                  </p:spPr>
                </p:pic>
              </p:grpSp>
              <p:pic>
                <p:nvPicPr>
                  <p:cNvPr id="24" name="Picture 2">
                    <a:extLst>
                      <a:ext uri="{FF2B5EF4-FFF2-40B4-BE49-F238E27FC236}">
                        <a16:creationId xmlns:a16="http://schemas.microsoft.com/office/drawing/2014/main" id="{7E312D55-648A-398A-B4F0-54F9010C3C1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255531" y="6062135"/>
                    <a:ext cx="489992" cy="21069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F7CA1ABF-58FF-BB4D-F642-241497A44AF4}"/>
                    </a:ext>
                  </a:extLst>
                </p:cNvPr>
                <p:cNvPicPr/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20060" y="5983294"/>
                  <a:ext cx="630206" cy="444429"/>
                </a:xfrm>
                <a:prstGeom prst="rect">
                  <a:avLst/>
                </a:prstGeom>
              </p:spPr>
            </p:pic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5E8D26B-3699-65AB-4A15-F880B44FB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98357" y="6048830"/>
                <a:ext cx="380028" cy="24302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A867112-3470-FCCA-662B-DA130C09F4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9888" y="5981973"/>
                <a:ext cx="288300" cy="427368"/>
              </a:xfrm>
              <a:prstGeom prst="rect">
                <a:avLst/>
              </a:prstGeom>
            </p:spPr>
          </p:pic>
        </p:grpSp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AFF6A8BB-3DFD-78C0-E45F-4928B1A42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94" t="30921" r="14569" b="32265"/>
            <a:stretch/>
          </p:blipFill>
          <p:spPr bwMode="auto">
            <a:xfrm>
              <a:off x="5272007" y="5951710"/>
              <a:ext cx="673931" cy="24692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267E52FA-A15F-FA17-B805-B620D9F5C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166" y="6270131"/>
              <a:ext cx="918150" cy="241245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07D93DC-3769-D935-2EE4-5112D52456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4792" y="4541892"/>
            <a:ext cx="846103" cy="21454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7912887-8B6A-1785-F5F5-AB53958C23C1}"/>
              </a:ext>
            </a:extLst>
          </p:cNvPr>
          <p:cNvSpPr txBox="1"/>
          <p:nvPr/>
        </p:nvSpPr>
        <p:spPr>
          <a:xfrm>
            <a:off x="4572000" y="952948"/>
            <a:ext cx="4341412" cy="2462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DE" sz="1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European Cities and Regions already supporting 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DEF547-6C34-990A-F1FC-479B64A07DB6}"/>
              </a:ext>
            </a:extLst>
          </p:cNvPr>
          <p:cNvSpPr txBox="1"/>
          <p:nvPr/>
        </p:nvSpPr>
        <p:spPr>
          <a:xfrm>
            <a:off x="8082488" y="1020328"/>
            <a:ext cx="88678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… a</a:t>
            </a:r>
            <a:r>
              <a:rPr kumimoji="0" lang="en-DE" sz="7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4020202020204" pitchFamily="34" charset="0"/>
                <a:ea typeface="MS PGothic" pitchFamily="34" charset="-128"/>
                <a:cs typeface="Arial Narrow" panose="020B0604020202020204" pitchFamily="34" charset="0"/>
                <a:sym typeface="Arial"/>
              </a:rPr>
              <a:t>s of 15 Sep 2022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00908B-C869-AEFA-5C3D-19B821D1E0FD}"/>
              </a:ext>
            </a:extLst>
          </p:cNvPr>
          <p:cNvSpPr txBox="1"/>
          <p:nvPr/>
        </p:nvSpPr>
        <p:spPr>
          <a:xfrm>
            <a:off x="4572000" y="3981705"/>
            <a:ext cx="4341411" cy="24622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 charset="0"/>
                <a:sym typeface="Arial"/>
              </a:rPr>
              <a:t>International (outside the EU) Cities and Regions already supporting …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2EE501-4BB4-D4BC-E6F7-EF0D28F4C4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05845" y="4222064"/>
            <a:ext cx="2128910" cy="553237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CCD2CC58-3556-94F8-33EC-F3041D41DC77}"/>
              </a:ext>
            </a:extLst>
          </p:cNvPr>
          <p:cNvGrpSpPr/>
          <p:nvPr/>
        </p:nvGrpSpPr>
        <p:grpSpPr>
          <a:xfrm>
            <a:off x="4592351" y="1266333"/>
            <a:ext cx="4376918" cy="2550187"/>
            <a:chOff x="4592351" y="1266333"/>
            <a:chExt cx="4376918" cy="2550187"/>
          </a:xfrm>
        </p:grpSpPr>
        <p:pic>
          <p:nvPicPr>
            <p:cNvPr id="40" name="Picture 3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0A7B8AC1-0010-80EF-FE85-DBC089360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0677" y="3034278"/>
              <a:ext cx="742786" cy="159341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D34FE2BB-CC66-6485-CB1B-B2DB70BBA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9929" y="2556264"/>
              <a:ext cx="337933" cy="337895"/>
            </a:xfrm>
            <a:prstGeom prst="rect">
              <a:avLst/>
            </a:prstGeom>
          </p:spPr>
        </p:pic>
        <p:sp>
          <p:nvSpPr>
            <p:cNvPr id="83" name="Text Box 60">
              <a:extLst>
                <a:ext uri="{FF2B5EF4-FFF2-40B4-BE49-F238E27FC236}">
                  <a16:creationId xmlns:a16="http://schemas.microsoft.com/office/drawing/2014/main" id="{1315DF69-D91D-C9EA-DE12-CA8941F4EEF9}"/>
                </a:ext>
              </a:extLst>
            </p:cNvPr>
            <p:cNvSpPr txBox="1"/>
            <p:nvPr/>
          </p:nvSpPr>
          <p:spPr>
            <a:xfrm>
              <a:off x="7874191" y="2846773"/>
              <a:ext cx="378347" cy="13756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(Bari)</a:t>
              </a:r>
              <a:endParaRPr kumimoji="0" lang="en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D2AC649-99B4-AA58-51B5-E5DBB1BF2971}"/>
                </a:ext>
              </a:extLst>
            </p:cNvPr>
            <p:cNvGrpSpPr/>
            <p:nvPr/>
          </p:nvGrpSpPr>
          <p:grpSpPr>
            <a:xfrm>
              <a:off x="4592351" y="1266333"/>
              <a:ext cx="4344414" cy="2550187"/>
              <a:chOff x="0" y="0"/>
              <a:chExt cx="6416484" cy="376692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09083626-17B9-D083-B045-FC9774146233}"/>
                  </a:ext>
                </a:extLst>
              </p:cNvPr>
              <p:cNvGrpSpPr/>
              <p:nvPr/>
            </p:nvGrpSpPr>
            <p:grpSpPr>
              <a:xfrm>
                <a:off x="0" y="0"/>
                <a:ext cx="6416484" cy="3766921"/>
                <a:chOff x="0" y="0"/>
                <a:chExt cx="6416484" cy="3766921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36C1AD4D-ADB0-B4EB-5AF3-81ED761D54E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6344037" cy="3766921"/>
                  <a:chOff x="0" y="0"/>
                  <a:chExt cx="6344879" cy="3772680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A11E8B1E-B237-9A31-21B9-17F7883196E1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6344879" cy="3772680"/>
                    <a:chOff x="0" y="0"/>
                    <a:chExt cx="6344879" cy="3772680"/>
                  </a:xfrm>
                </p:grpSpPr>
                <p:grpSp>
                  <p:nvGrpSpPr>
                    <p:cNvPr id="52" name="Group 51">
                      <a:extLst>
                        <a:ext uri="{FF2B5EF4-FFF2-40B4-BE49-F238E27FC236}">
                          <a16:creationId xmlns:a16="http://schemas.microsoft.com/office/drawing/2014/main" id="{84D0BD5D-C397-B40B-6432-12F1B62EEF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0"/>
                      <a:ext cx="6344879" cy="3676837"/>
                      <a:chOff x="0" y="0"/>
                      <a:chExt cx="6344879" cy="3676837"/>
                    </a:xfrm>
                  </p:grpSpPr>
                  <p:grpSp>
                    <p:nvGrpSpPr>
                      <p:cNvPr id="54" name="Group 53">
                        <a:extLst>
                          <a:ext uri="{FF2B5EF4-FFF2-40B4-BE49-F238E27FC236}">
                            <a16:creationId xmlns:a16="http://schemas.microsoft.com/office/drawing/2014/main" id="{4C39CDD3-FFDD-CC88-3DE9-560B54095A6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0"/>
                        <a:ext cx="6344879" cy="3584629"/>
                        <a:chOff x="0" y="0"/>
                        <a:chExt cx="6350778" cy="3588372"/>
                      </a:xfrm>
                    </p:grpSpPr>
                    <p:grpSp>
                      <p:nvGrpSpPr>
                        <p:cNvPr id="56" name="Group 55">
                          <a:extLst>
                            <a:ext uri="{FF2B5EF4-FFF2-40B4-BE49-F238E27FC236}">
                              <a16:creationId xmlns:a16="http://schemas.microsoft.com/office/drawing/2014/main" id="{C4169F72-4228-F310-A240-A844E1F305E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0" y="0"/>
                          <a:ext cx="6350778" cy="3588372"/>
                          <a:chOff x="0" y="0"/>
                          <a:chExt cx="6350778" cy="3588845"/>
                        </a:xfrm>
                      </p:grpSpPr>
                      <p:grpSp>
                        <p:nvGrpSpPr>
                          <p:cNvPr id="58" name="Group 57">
                            <a:extLst>
                              <a:ext uri="{FF2B5EF4-FFF2-40B4-BE49-F238E27FC236}">
                                <a16:creationId xmlns:a16="http://schemas.microsoft.com/office/drawing/2014/main" id="{28D2A7B6-7D33-303D-C6CE-2693C349544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0" y="0"/>
                            <a:ext cx="6350778" cy="3588845"/>
                            <a:chOff x="-567469" y="-191991"/>
                            <a:chExt cx="6353753" cy="3592383"/>
                          </a:xfrm>
                        </p:grpSpPr>
                        <p:pic>
                          <p:nvPicPr>
                            <p:cNvPr id="60" name="Picture 59" descr="Logo | Gemeente Enschede">
                              <a:extLst>
                                <a:ext uri="{FF2B5EF4-FFF2-40B4-BE49-F238E27FC236}">
                                  <a16:creationId xmlns:a16="http://schemas.microsoft.com/office/drawing/2014/main" id="{E843EF66-CE97-5D4C-80F0-7ADD9153A6EC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17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78479" y="-144145"/>
                              <a:ext cx="1236980" cy="144145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  <p:pic>
                          <p:nvPicPr>
                            <p:cNvPr id="61" name="Picture 60" descr="Welcome - TAVF">
                              <a:extLst>
                                <a:ext uri="{FF2B5EF4-FFF2-40B4-BE49-F238E27FC236}">
                                  <a16:creationId xmlns:a16="http://schemas.microsoft.com/office/drawing/2014/main" id="{AF667B3E-0991-964B-BF38-4FAE5FB4468C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18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-567469" y="-68580"/>
                              <a:ext cx="1135380" cy="212725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  <p:pic>
                          <p:nvPicPr>
                            <p:cNvPr id="62" name="Picture 61">
                              <a:extLst>
                                <a:ext uri="{FF2B5EF4-FFF2-40B4-BE49-F238E27FC236}">
                                  <a16:creationId xmlns:a16="http://schemas.microsoft.com/office/drawing/2014/main" id="{82234C8D-4922-B642-8C3E-5F2BE694207B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1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-119236" y="860490"/>
                              <a:ext cx="816610" cy="367665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63" name="Picture 62">
                              <a:extLst>
                                <a:ext uri="{FF2B5EF4-FFF2-40B4-BE49-F238E27FC236}">
                                  <a16:creationId xmlns:a16="http://schemas.microsoft.com/office/drawing/2014/main" id="{A5D34781-951F-894A-8062-ACD7A3C3EB19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2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034768" y="436278"/>
                              <a:ext cx="546100" cy="546100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64" name="Picture 63">
                              <a:extLst>
                                <a:ext uri="{FF2B5EF4-FFF2-40B4-BE49-F238E27FC236}">
                                  <a16:creationId xmlns:a16="http://schemas.microsoft.com/office/drawing/2014/main" id="{B3A58C82-41A3-5D48-B68A-90BD4F59FC07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2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804564" y="461736"/>
                              <a:ext cx="1120140" cy="291465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65" name="Picture 64">
                              <a:extLst>
                                <a:ext uri="{FF2B5EF4-FFF2-40B4-BE49-F238E27FC236}">
                                  <a16:creationId xmlns:a16="http://schemas.microsoft.com/office/drawing/2014/main" id="{7B37799B-7690-974E-A9AC-286F1CD438DF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2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764209" y="628742"/>
                              <a:ext cx="462915" cy="124460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66" name="Picture 65">
                              <a:extLst>
                                <a:ext uri="{FF2B5EF4-FFF2-40B4-BE49-F238E27FC236}">
                                  <a16:creationId xmlns:a16="http://schemas.microsoft.com/office/drawing/2014/main" id="{0D60BDB6-B303-F14B-9E9C-5FAF31197D8B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2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503680" y="1597668"/>
                              <a:ext cx="1817370" cy="360680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67" name="Picture 66">
                              <a:extLst>
                                <a:ext uri="{FF2B5EF4-FFF2-40B4-BE49-F238E27FC236}">
                                  <a16:creationId xmlns:a16="http://schemas.microsoft.com/office/drawing/2014/main" id="{8F3D353E-FCFF-DE46-A0F4-EE127F620608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2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-529951" y="562675"/>
                              <a:ext cx="1408430" cy="297815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68" name="Picture 67">
                              <a:extLst>
                                <a:ext uri="{FF2B5EF4-FFF2-40B4-BE49-F238E27FC236}">
                                  <a16:creationId xmlns:a16="http://schemas.microsoft.com/office/drawing/2014/main" id="{D4839636-889F-2145-A35B-99FCFAC486CF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2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53510" y="1293608"/>
                              <a:ext cx="1530985" cy="194310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69" name="Picture 68">
                              <a:extLst>
                                <a:ext uri="{FF2B5EF4-FFF2-40B4-BE49-F238E27FC236}">
                                  <a16:creationId xmlns:a16="http://schemas.microsoft.com/office/drawing/2014/main" id="{3EE4B4A7-820B-F540-BB9E-2C609A60B2BD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26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235200" y="-191991"/>
                              <a:ext cx="1085850" cy="512445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70" name="Graphic 34">
                              <a:extLst>
                                <a:ext uri="{FF2B5EF4-FFF2-40B4-BE49-F238E27FC236}">
                                  <a16:creationId xmlns:a16="http://schemas.microsoft.com/office/drawing/2014/main" id="{2BB01586-0F36-D646-A5D9-95F0F67C73D6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27">
                              <a:extLst>
                                <a:ext uri="{96DAC541-7B7A-43D3-8B79-37D633B846F1}">
                                  <asvg:svgBlip xmlns:asvg="http://schemas.microsoft.com/office/drawing/2016/SVG/main" r:embed="rId28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3800523" y="-79181"/>
                              <a:ext cx="643891" cy="386080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71" name="Picture 70">
                              <a:extLst>
                                <a:ext uri="{FF2B5EF4-FFF2-40B4-BE49-F238E27FC236}">
                                  <a16:creationId xmlns:a16="http://schemas.microsoft.com/office/drawing/2014/main" id="{436D5724-EE22-3D44-90AC-9B37C5E864AC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2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1280054" y="518795"/>
                              <a:ext cx="524510" cy="524510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72" name="Picture 71">
                              <a:extLst>
                                <a:ext uri="{FF2B5EF4-FFF2-40B4-BE49-F238E27FC236}">
                                  <a16:creationId xmlns:a16="http://schemas.microsoft.com/office/drawing/2014/main" id="{38ECBC17-BB51-7740-AB10-74B6CF01E3CE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3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066780" y="1072183"/>
                              <a:ext cx="1238885" cy="431800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73" name="Picture 72">
                              <a:extLst>
                                <a:ext uri="{FF2B5EF4-FFF2-40B4-BE49-F238E27FC236}">
                                  <a16:creationId xmlns:a16="http://schemas.microsoft.com/office/drawing/2014/main" id="{630D1EE0-30AE-324D-9C9D-17BC019A12BC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3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48029" y="144145"/>
                              <a:ext cx="807720" cy="374650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74" name="Picture 73">
                              <a:extLst>
                                <a:ext uri="{FF2B5EF4-FFF2-40B4-BE49-F238E27FC236}">
                                  <a16:creationId xmlns:a16="http://schemas.microsoft.com/office/drawing/2014/main" id="{9C132315-B123-D481-D99A-8D20BE41E404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 rotWithShape="1">
                            <a:blip r:embed="rId32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17164" t="18126" r="17658" b="16891"/>
                            <a:stretch/>
                          </p:blipFill>
                          <p:spPr bwMode="auto">
                            <a:xfrm>
                              <a:off x="3533824" y="1072183"/>
                              <a:ext cx="533400" cy="517525"/>
                            </a:xfrm>
                            <a:prstGeom prst="rect">
                              <a:avLst/>
                            </a:prstGeom>
                            <a:ln>
                              <a:noFill/>
                            </a:ln>
                            <a:extLst>
                              <a:ext uri="{53640926-AAD7-44D8-BBD7-CCE9431645EC}">
                                <a14:shadowObscured xmlns:a14="http://schemas.microsoft.com/office/drawing/2010/main"/>
                              </a:ext>
                            </a:extLst>
                          </p:spPr>
                        </p:pic>
                        <p:pic>
                          <p:nvPicPr>
                            <p:cNvPr id="75" name="Picture 74">
                              <a:extLst>
                                <a:ext uri="{FF2B5EF4-FFF2-40B4-BE49-F238E27FC236}">
                                  <a16:creationId xmlns:a16="http://schemas.microsoft.com/office/drawing/2014/main" id="{F64723D3-363B-C544-2287-64B1C0D600E8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33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-492893" y="1589708"/>
                              <a:ext cx="1581150" cy="558800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76" name="Picture 75">
                              <a:extLst>
                                <a:ext uri="{FF2B5EF4-FFF2-40B4-BE49-F238E27FC236}">
                                  <a16:creationId xmlns:a16="http://schemas.microsoft.com/office/drawing/2014/main" id="{088CAFC0-C68D-D55A-D883-A1CBE2C19310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 rotWithShape="1">
                            <a:blip r:embed="rId34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14638" t="22163" r="18740" b="22922"/>
                            <a:stretch/>
                          </p:blipFill>
                          <p:spPr bwMode="auto">
                            <a:xfrm>
                              <a:off x="1191483" y="2562001"/>
                              <a:ext cx="850862" cy="467399"/>
                            </a:xfrm>
                            <a:prstGeom prst="rect">
                              <a:avLst/>
                            </a:prstGeom>
                            <a:ln>
                              <a:noFill/>
                            </a:ln>
                            <a:extLst>
                              <a:ext uri="{53640926-AAD7-44D8-BBD7-CCE9431645EC}">
                                <a14:shadowObscured xmlns:a14="http://schemas.microsoft.com/office/drawing/2010/main"/>
                              </a:ext>
                            </a:extLst>
                          </p:spPr>
                        </p:pic>
                        <p:pic>
                          <p:nvPicPr>
                            <p:cNvPr id="77" name="Picture 76">
                              <a:extLst>
                                <a:ext uri="{FF2B5EF4-FFF2-40B4-BE49-F238E27FC236}">
                                  <a16:creationId xmlns:a16="http://schemas.microsoft.com/office/drawing/2014/main" id="{0806BEBA-A812-77AB-7D16-6EA8A360F8C3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 rotWithShape="1">
                            <a:blip r:embed="rId3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4264" t="26357" r="4412" b="26428"/>
                            <a:stretch/>
                          </p:blipFill>
                          <p:spPr bwMode="auto">
                            <a:xfrm>
                              <a:off x="262096" y="1944324"/>
                              <a:ext cx="1682750" cy="536575"/>
                            </a:xfrm>
                            <a:prstGeom prst="rect">
                              <a:avLst/>
                            </a:prstGeom>
                            <a:ln>
                              <a:noFill/>
                            </a:ln>
                            <a:extLst>
                              <a:ext uri="{53640926-AAD7-44D8-BBD7-CCE9431645EC}">
                                <a14:shadowObscured xmlns:a14="http://schemas.microsoft.com/office/drawing/2010/main"/>
                              </a:ext>
                            </a:extLst>
                          </p:spPr>
                        </p:pic>
                        <p:pic>
                          <p:nvPicPr>
                            <p:cNvPr id="78" name="Picture 77">
                              <a:extLst>
                                <a:ext uri="{FF2B5EF4-FFF2-40B4-BE49-F238E27FC236}">
                                  <a16:creationId xmlns:a16="http://schemas.microsoft.com/office/drawing/2014/main" id="{C6DAD5F9-C2E4-DCF6-94B7-46D4C96369CB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36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2194789" y="2451588"/>
                              <a:ext cx="1019688" cy="465026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79" name="Picture 78" descr="Bildergebnis für moenchengladbach, logo">
                              <a:extLst>
                                <a:ext uri="{FF2B5EF4-FFF2-40B4-BE49-F238E27FC236}">
                                  <a16:creationId xmlns:a16="http://schemas.microsoft.com/office/drawing/2014/main" id="{EEFB0C7C-4DFB-FAE3-462E-E1E81225D2CC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37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338990" y="1950388"/>
                              <a:ext cx="1683385" cy="3048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</p:spPr>
                        </p:pic>
                        <p:pic>
                          <p:nvPicPr>
                            <p:cNvPr id="80" name="Picture 79">
                              <a:extLst>
                                <a:ext uri="{FF2B5EF4-FFF2-40B4-BE49-F238E27FC236}">
                                  <a16:creationId xmlns:a16="http://schemas.microsoft.com/office/drawing/2014/main" id="{6E71CD14-7886-1AB7-ECE2-032B19D030AE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 rotWithShape="1">
                            <a:blip r:embed="rId38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l="22959" t="16056" r="24667" b="12996"/>
                            <a:stretch/>
                          </p:blipFill>
                          <p:spPr bwMode="auto">
                            <a:xfrm>
                              <a:off x="3308441" y="2863585"/>
                              <a:ext cx="560731" cy="536807"/>
                            </a:xfrm>
                            <a:prstGeom prst="rect">
                              <a:avLst/>
                            </a:prstGeom>
                            <a:ln>
                              <a:noFill/>
                            </a:ln>
                            <a:extLst>
                              <a:ext uri="{53640926-AAD7-44D8-BBD7-CCE9431645EC}">
                                <a14:shadowObscured xmlns:a14="http://schemas.microsoft.com/office/drawing/2010/main"/>
                              </a:ext>
                            </a:extLst>
                          </p:spPr>
                        </p:pic>
                        <p:pic>
                          <p:nvPicPr>
                            <p:cNvPr id="81" name="Picture 80">
                              <a:extLst>
                                <a:ext uri="{FF2B5EF4-FFF2-40B4-BE49-F238E27FC236}">
                                  <a16:creationId xmlns:a16="http://schemas.microsoft.com/office/drawing/2014/main" id="{86BE6A1D-4806-1F2E-234C-B41752A51144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39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715820" y="113344"/>
                              <a:ext cx="1070464" cy="363173"/>
                            </a:xfrm>
                            <a:prstGeom prst="rect">
                              <a:avLst/>
                            </a:prstGeom>
                          </p:spPr>
                        </p:pic>
                      </p:grpSp>
                      <p:pic>
                        <p:nvPicPr>
                          <p:cNvPr id="59" name="Picture 58">
                            <a:extLst>
                              <a:ext uri="{FF2B5EF4-FFF2-40B4-BE49-F238E27FC236}">
                                <a16:creationId xmlns:a16="http://schemas.microsoft.com/office/drawing/2014/main" id="{4E727DD6-3D51-70A8-6AF8-9E342CC4A465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40" cstate="print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76142" y="2627911"/>
                            <a:ext cx="685802" cy="457033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pic>
                      <p:nvPicPr>
                        <p:cNvPr id="57" name="Picture 56" descr="Municipality of The Hague - LRE Foundation B2B">
                          <a:extLst>
                            <a:ext uri="{FF2B5EF4-FFF2-40B4-BE49-F238E27FC236}">
                              <a16:creationId xmlns:a16="http://schemas.microsoft.com/office/drawing/2014/main" id="{CA478F0E-7495-43B0-2FF2-93FCBF62139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4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7673" t="18485" r="17191" b="18605"/>
                        <a:stretch/>
                      </p:blipFill>
                      <p:spPr bwMode="auto">
                        <a:xfrm>
                          <a:off x="5545338" y="1937468"/>
                          <a:ext cx="673115" cy="6533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53640926-AAD7-44D8-BBD7-CCE9431645EC}">
                            <a14:shadowObscured xmlns:a14="http://schemas.microsoft.com/office/drawing/2010/main"/>
                          </a:ext>
                        </a:extLst>
                      </p:spPr>
                    </p:pic>
                  </p:grpSp>
                  <p:pic>
                    <p:nvPicPr>
                      <p:cNvPr id="55" name="Imagen 11">
                        <a:extLst>
                          <a:ext uri="{FF2B5EF4-FFF2-40B4-BE49-F238E27FC236}">
                            <a16:creationId xmlns:a16="http://schemas.microsoft.com/office/drawing/2014/main" id="{CE5819F4-5B22-802B-5C99-D9F5DC8D22B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7216" y="3450777"/>
                        <a:ext cx="1865630" cy="2260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  <p:pic>
                  <p:nvPicPr>
                    <p:cNvPr id="53" name="Picture 52">
                      <a:extLst>
                        <a:ext uri="{FF2B5EF4-FFF2-40B4-BE49-F238E27FC236}">
                          <a16:creationId xmlns:a16="http://schemas.microsoft.com/office/drawing/2014/main" id="{D4724734-FB3B-A241-B93A-9C51B67D4FB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868" t="27167" r="10223" b="29380"/>
                    <a:stretch/>
                  </p:blipFill>
                  <p:spPr>
                    <a:xfrm>
                      <a:off x="207319" y="3472326"/>
                      <a:ext cx="1101725" cy="300354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1" name="Picture 50">
                    <a:extLst>
                      <a:ext uri="{FF2B5EF4-FFF2-40B4-BE49-F238E27FC236}">
                        <a16:creationId xmlns:a16="http://schemas.microsoft.com/office/drawing/2014/main" id="{C7D7B651-518D-7492-6736-2DA53FBBA8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3" t="5677" r="27820" b="9177"/>
                  <a:stretch/>
                </p:blipFill>
                <p:spPr bwMode="auto">
                  <a:xfrm>
                    <a:off x="716649" y="2942898"/>
                    <a:ext cx="849674" cy="504163"/>
                  </a:xfrm>
                  <a:prstGeom prst="rect">
                    <a:avLst/>
                  </a:prstGeom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</p:grpSp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3B75C37F-A555-4A3A-F44E-19D845FB23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97259" y="904377"/>
                  <a:ext cx="1419225" cy="255904"/>
                </a:xfrm>
                <a:prstGeom prst="rect">
                  <a:avLst/>
                </a:prstGeom>
              </p:spPr>
            </p:pic>
          </p:grpSp>
          <p:sp>
            <p:nvSpPr>
              <p:cNvPr id="47" name="Text Box 59">
                <a:extLst>
                  <a:ext uri="{FF2B5EF4-FFF2-40B4-BE49-F238E27FC236}">
                    <a16:creationId xmlns:a16="http://schemas.microsoft.com/office/drawing/2014/main" id="{D03B6D20-51CD-3DA4-75A3-8EF8ABB21C30}"/>
                  </a:ext>
                </a:extLst>
              </p:cNvPr>
              <p:cNvSpPr txBox="1"/>
              <p:nvPr/>
            </p:nvSpPr>
            <p:spPr>
              <a:xfrm>
                <a:off x="92107" y="3086618"/>
                <a:ext cx="669029" cy="26535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15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Narrow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(Plovdiv)</a:t>
                </a:r>
                <a:endParaRPr kumimoji="0" lang="en-DE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44" name="Text Box 63">
              <a:extLst>
                <a:ext uri="{FF2B5EF4-FFF2-40B4-BE49-F238E27FC236}">
                  <a16:creationId xmlns:a16="http://schemas.microsoft.com/office/drawing/2014/main" id="{06A7932A-B572-B1B1-9863-6BECF05137E0}"/>
                </a:ext>
              </a:extLst>
            </p:cNvPr>
            <p:cNvSpPr txBox="1"/>
            <p:nvPr/>
          </p:nvSpPr>
          <p:spPr>
            <a:xfrm>
              <a:off x="7206597" y="3651241"/>
              <a:ext cx="378347" cy="13756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(</a:t>
              </a:r>
              <a:r>
                <a:rPr kumimoji="0" lang="en-US" sz="5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Egaleo</a:t>
              </a:r>
              <a:r>
                <a:rPr kumimoji="0" lang="en-US" sz="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)</a:t>
              </a:r>
              <a:endParaRPr kumimoji="0" lang="en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5" name="Text Box 1025">
              <a:extLst>
                <a:ext uri="{FF2B5EF4-FFF2-40B4-BE49-F238E27FC236}">
                  <a16:creationId xmlns:a16="http://schemas.microsoft.com/office/drawing/2014/main" id="{AB2E9BC1-5EA0-74EC-988D-C5DA53170A93}"/>
                </a:ext>
              </a:extLst>
            </p:cNvPr>
            <p:cNvSpPr txBox="1"/>
            <p:nvPr/>
          </p:nvSpPr>
          <p:spPr>
            <a:xfrm>
              <a:off x="7038151" y="2052168"/>
              <a:ext cx="378347" cy="13756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15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(Trikala)</a:t>
              </a:r>
              <a:endParaRPr kumimoji="0" lang="en-DE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39" name="Picture 3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348C6FC-EB39-63AB-F080-D68D65A10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5665" y="3267223"/>
              <a:ext cx="594227" cy="21454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B97B929-24CF-E951-E327-866841FBC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3346" y="2166398"/>
              <a:ext cx="1025923" cy="26871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62C6087-2110-1D5F-416B-F98205C8E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8679" y="3097758"/>
              <a:ext cx="215858" cy="35300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92015A4-BA29-F9C0-70E2-C2ADB6323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6046" y="3581812"/>
              <a:ext cx="1177126" cy="207236"/>
            </a:xfrm>
            <a:prstGeom prst="rect">
              <a:avLst/>
            </a:prstGeom>
          </p:spPr>
        </p:pic>
      </p:grpSp>
      <p:sp>
        <p:nvSpPr>
          <p:cNvPr id="13" name="Google Shape;309;p3">
            <a:extLst>
              <a:ext uri="{FF2B5EF4-FFF2-40B4-BE49-F238E27FC236}">
                <a16:creationId xmlns:a16="http://schemas.microsoft.com/office/drawing/2014/main" id="{2D5A9F5C-A7F9-97B4-5358-E014D9E8CA6C}"/>
              </a:ext>
            </a:extLst>
          </p:cNvPr>
          <p:cNvSpPr txBox="1"/>
          <p:nvPr/>
        </p:nvSpPr>
        <p:spPr>
          <a:xfrm>
            <a:off x="0" y="4847614"/>
            <a:ext cx="3381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C0ACD65-6B1E-7432-58C3-3EBB92DC1717}"/>
              </a:ext>
            </a:extLst>
          </p:cNvPr>
          <p:cNvSpPr txBox="1">
            <a:spLocks/>
          </p:cNvSpPr>
          <p:nvPr/>
        </p:nvSpPr>
        <p:spPr>
          <a:xfrm>
            <a:off x="285049" y="4858777"/>
            <a:ext cx="2786218" cy="19567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UIC2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Role of local authorities in U-space: what does it mean in practice?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 Parliament, Urban Intergroup, 23 Jan 2024, Brussels</a:t>
            </a:r>
          </a:p>
        </p:txBody>
      </p:sp>
    </p:spTree>
    <p:extLst>
      <p:ext uri="{BB962C8B-B14F-4D97-AF65-F5344CB8AC3E}">
        <p14:creationId xmlns:p14="http://schemas.microsoft.com/office/powerpoint/2010/main" val="340925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"/>
          <p:cNvSpPr txBox="1"/>
          <p:nvPr/>
        </p:nvSpPr>
        <p:spPr>
          <a:xfrm>
            <a:off x="2370539" y="146217"/>
            <a:ext cx="5685355" cy="69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494"/>
              </a:buClr>
              <a:buSzPts val="2000"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EU’s Regulatory Framework for U-Space: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ABE2"/>
              </a:buClr>
              <a:buSzPts val="2000"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29ABE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Article 18(f)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4"/>
          <p:cNvPicPr preferRelativeResize="0"/>
          <p:nvPr/>
        </p:nvPicPr>
        <p:blipFill rotWithShape="1">
          <a:blip r:embed="rId3">
            <a:alphaModFix/>
          </a:blip>
          <a:srcRect b="23688"/>
          <a:stretch/>
        </p:blipFill>
        <p:spPr>
          <a:xfrm rot="-351535">
            <a:off x="223335" y="1559623"/>
            <a:ext cx="5349310" cy="299318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  <p:sp>
        <p:nvSpPr>
          <p:cNvPr id="323" name="Google Shape;323;p4"/>
          <p:cNvSpPr/>
          <p:nvPr/>
        </p:nvSpPr>
        <p:spPr>
          <a:xfrm rot="-319968">
            <a:off x="376458" y="3519038"/>
            <a:ext cx="5125584" cy="372315"/>
          </a:xfrm>
          <a:prstGeom prst="rect">
            <a:avLst/>
          </a:prstGeom>
          <a:noFill/>
          <a:ln w="254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4" name="Google Shape;324;p4"/>
          <p:cNvCxnSpPr/>
          <p:nvPr/>
        </p:nvCxnSpPr>
        <p:spPr>
          <a:xfrm rot="10800000" flipH="1">
            <a:off x="629406" y="3509036"/>
            <a:ext cx="3767665" cy="381523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5" name="Google Shape;325;p4"/>
          <p:cNvSpPr/>
          <p:nvPr/>
        </p:nvSpPr>
        <p:spPr>
          <a:xfrm rot="-362591">
            <a:off x="54601" y="1089716"/>
            <a:ext cx="3410210" cy="47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800"/>
              <a:buFont typeface="Arial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Extract from the Commission Implementing Regulation (</a:t>
            </a:r>
            <a:r>
              <a:rPr kumimoji="0" lang="en-GB" sz="800" b="1" i="0" u="none" strike="noStrike" kern="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EU) 2021/664 </a:t>
            </a: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of 22 April 2021 on a regulatory framework for the U-space.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600"/>
              <a:buFont typeface="Arial"/>
              <a:buNone/>
              <a:tabLst/>
              <a:defRPr/>
            </a:pPr>
            <a:r>
              <a:rPr kumimoji="0" lang="en-GB" sz="600" b="0" i="0" u="sng" strike="noStrike" kern="0" cap="none" spc="0" normalizeH="0" baseline="0" noProof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https://eur-lex.europa.eu/legal-content/EN/TXT/?uri=CELEX%3A32021R0664</a:t>
            </a:r>
            <a:endParaRPr kumimoji="0" sz="600" b="0" i="0" u="none" strike="noStrike" kern="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6" name="Google Shape;326;p4"/>
          <p:cNvGrpSpPr/>
          <p:nvPr/>
        </p:nvGrpSpPr>
        <p:grpSpPr>
          <a:xfrm>
            <a:off x="6135468" y="1220942"/>
            <a:ext cx="2698501" cy="1922420"/>
            <a:chOff x="253502" y="105666"/>
            <a:chExt cx="2698501" cy="1922420"/>
          </a:xfrm>
        </p:grpSpPr>
        <p:sp>
          <p:nvSpPr>
            <p:cNvPr id="327" name="Google Shape;327;p4"/>
            <p:cNvSpPr/>
            <p:nvPr/>
          </p:nvSpPr>
          <p:spPr>
            <a:xfrm>
              <a:off x="652790" y="365481"/>
              <a:ext cx="1652148" cy="1652148"/>
            </a:xfrm>
            <a:prstGeom prst="blockArc">
              <a:avLst>
                <a:gd name="adj1" fmla="val 11348777"/>
                <a:gd name="adj2" fmla="val 16837522"/>
                <a:gd name="adj3" fmla="val 4640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653157" y="111257"/>
              <a:ext cx="1652148" cy="1652148"/>
            </a:xfrm>
            <a:prstGeom prst="blockArc">
              <a:avLst>
                <a:gd name="adj1" fmla="val 4886930"/>
                <a:gd name="adj2" fmla="val 10261153"/>
                <a:gd name="adj3" fmla="val 4640"/>
              </a:avLst>
            </a:prstGeom>
            <a:solidFill>
              <a:srgbClr val="ED8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901729" y="112600"/>
              <a:ext cx="1652148" cy="1652148"/>
            </a:xfrm>
            <a:prstGeom prst="blockArc">
              <a:avLst>
                <a:gd name="adj1" fmla="val 579073"/>
                <a:gd name="adj2" fmla="val 5950197"/>
                <a:gd name="adj3" fmla="val 4640"/>
              </a:avLst>
            </a:prstGeom>
            <a:solidFill>
              <a:srgbClr val="1BC0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900112" y="373277"/>
              <a:ext cx="1652148" cy="1652148"/>
            </a:xfrm>
            <a:prstGeom prst="blockArc">
              <a:avLst>
                <a:gd name="adj1" fmla="val 15779130"/>
                <a:gd name="adj2" fmla="val 21063577"/>
                <a:gd name="adj3" fmla="val 4640"/>
              </a:avLst>
            </a:prstGeom>
            <a:solidFill>
              <a:srgbClr val="49C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986765" y="655642"/>
              <a:ext cx="1224894" cy="836619"/>
            </a:xfrm>
            <a:prstGeom prst="ellipse">
              <a:avLst/>
            </a:prstGeom>
            <a:solidFill>
              <a:srgbClr val="0070C0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"/>
            <p:cNvSpPr txBox="1"/>
            <p:nvPr/>
          </p:nvSpPr>
          <p:spPr>
            <a:xfrm>
              <a:off x="1166147" y="778162"/>
              <a:ext cx="866130" cy="5915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50"/>
                <a:buFont typeface="Arial"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Coordination mechanism</a:t>
              </a: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1198934" y="105666"/>
              <a:ext cx="857425" cy="585633"/>
            </a:xfrm>
            <a:prstGeom prst="ellipse">
              <a:avLst/>
            </a:prstGeom>
            <a:solidFill>
              <a:srgbClr val="49C4DD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"/>
            <p:cNvSpPr txBox="1"/>
            <p:nvPr/>
          </p:nvSpPr>
          <p:spPr>
            <a:xfrm>
              <a:off x="1324501" y="191430"/>
              <a:ext cx="606291" cy="4141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Designated competent authorities</a:t>
              </a:r>
              <a:endParaRPr kumimoji="0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2094578" y="781135"/>
              <a:ext cx="857425" cy="585633"/>
            </a:xfrm>
            <a:prstGeom prst="ellipse">
              <a:avLst/>
            </a:prstGeom>
            <a:solidFill>
              <a:srgbClr val="1BC088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"/>
            <p:cNvSpPr txBox="1"/>
            <p:nvPr/>
          </p:nvSpPr>
          <p:spPr>
            <a:xfrm>
              <a:off x="2220145" y="866899"/>
              <a:ext cx="606291" cy="4141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Other authorities, incl. at local level</a:t>
              </a:r>
              <a:endParaRPr kumimoji="0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1170499" y="1442453"/>
              <a:ext cx="857425" cy="585633"/>
            </a:xfrm>
            <a:prstGeom prst="ellipse">
              <a:avLst/>
            </a:prstGeom>
            <a:solidFill>
              <a:srgbClr val="ED8D2F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"/>
            <p:cNvSpPr txBox="1"/>
            <p:nvPr/>
          </p:nvSpPr>
          <p:spPr>
            <a:xfrm>
              <a:off x="1296066" y="1528217"/>
              <a:ext cx="606291" cy="4141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U-space airspace, restrictions, services</a:t>
              </a:r>
              <a:endParaRPr kumimoji="0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253502" y="770476"/>
              <a:ext cx="857425" cy="585633"/>
            </a:xfrm>
            <a:prstGeom prst="ellipse">
              <a:avLst/>
            </a:prstGeom>
            <a:solidFill>
              <a:srgbClr val="FFC000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"/>
            <p:cNvSpPr txBox="1"/>
            <p:nvPr/>
          </p:nvSpPr>
          <p:spPr>
            <a:xfrm>
              <a:off x="379069" y="856240"/>
              <a:ext cx="606291" cy="4141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150" tIns="10150" rIns="10150" bIns="101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00"/>
                <a:buFont typeface="Arial"/>
                <a:buNone/>
                <a:tabLst/>
                <a:defRPr/>
              </a:pPr>
              <a:r>
                <a:rPr kumimoji="0" lang="en-GB" sz="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Other entities, incl. at local level</a:t>
              </a:r>
              <a:endParaRPr kumimoji="0" sz="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1" name="Google Shape;341;p4"/>
          <p:cNvSpPr/>
          <p:nvPr/>
        </p:nvSpPr>
        <p:spPr>
          <a:xfrm>
            <a:off x="6003235" y="818660"/>
            <a:ext cx="301353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000"/>
              <a:buFont typeface="Arial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 novel approach to build up the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000"/>
              <a:buFont typeface="Arial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coordination mechanism*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2" name="Google Shape;342;p4"/>
          <p:cNvGrpSpPr/>
          <p:nvPr/>
        </p:nvGrpSpPr>
        <p:grpSpPr>
          <a:xfrm>
            <a:off x="6146763" y="3204514"/>
            <a:ext cx="2630529" cy="1438632"/>
            <a:chOff x="0" y="0"/>
            <a:chExt cx="2630529" cy="1438632"/>
          </a:xfrm>
        </p:grpSpPr>
        <p:sp>
          <p:nvSpPr>
            <p:cNvPr id="343" name="Google Shape;343;p4"/>
            <p:cNvSpPr/>
            <p:nvPr/>
          </p:nvSpPr>
          <p:spPr>
            <a:xfrm rot="-5400000">
              <a:off x="297974" y="-297974"/>
              <a:ext cx="719316" cy="1315264"/>
            </a:xfrm>
            <a:prstGeom prst="round1Rect">
              <a:avLst>
                <a:gd name="adj" fmla="val 16667"/>
              </a:avLst>
            </a:prstGeom>
            <a:solidFill>
              <a:srgbClr val="1BC088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4"/>
            <p:cNvSpPr txBox="1"/>
            <p:nvPr/>
          </p:nvSpPr>
          <p:spPr>
            <a:xfrm>
              <a:off x="0" y="26336"/>
              <a:ext cx="1315264" cy="513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64000" rIns="64000" bIns="64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n-GB" sz="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Authorities, entities, including at local level</a:t>
              </a:r>
              <a:endParaRPr kumimoji="0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1315264" y="0"/>
              <a:ext cx="1315264" cy="719316"/>
            </a:xfrm>
            <a:prstGeom prst="round1Rect">
              <a:avLst>
                <a:gd name="adj" fmla="val 16667"/>
              </a:avLst>
            </a:prstGeom>
            <a:solidFill>
              <a:srgbClr val="B7B7B7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"/>
            <p:cNvSpPr txBox="1"/>
            <p:nvPr/>
          </p:nvSpPr>
          <p:spPr>
            <a:xfrm>
              <a:off x="1315264" y="0"/>
              <a:ext cx="1288928" cy="539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64000" rIns="64000" bIns="64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n-GB" sz="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U-space coordinator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 rot="10800000">
              <a:off x="0" y="711360"/>
              <a:ext cx="1315264" cy="719316"/>
            </a:xfrm>
            <a:prstGeom prst="round1Rect">
              <a:avLst>
                <a:gd name="adj" fmla="val 16667"/>
              </a:avLst>
            </a:prstGeom>
            <a:solidFill>
              <a:srgbClr val="00B0F0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"/>
            <p:cNvSpPr txBox="1"/>
            <p:nvPr/>
          </p:nvSpPr>
          <p:spPr>
            <a:xfrm>
              <a:off x="26336" y="891189"/>
              <a:ext cx="1288928" cy="5394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64000" rIns="64000" bIns="64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n-GB" sz="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New tasks</a:t>
              </a:r>
              <a:endParaRPr kumimoji="0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 rot="5400000">
              <a:off x="1613238" y="421342"/>
              <a:ext cx="719316" cy="1315264"/>
            </a:xfrm>
            <a:prstGeom prst="round1Rect">
              <a:avLst>
                <a:gd name="adj" fmla="val 16667"/>
              </a:avLst>
            </a:prstGeom>
            <a:solidFill>
              <a:srgbClr val="EE8B2B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"/>
            <p:cNvSpPr txBox="1"/>
            <p:nvPr/>
          </p:nvSpPr>
          <p:spPr>
            <a:xfrm>
              <a:off x="1315265" y="899145"/>
              <a:ext cx="1315264" cy="513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64000" rIns="64000" bIns="64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n-GB" sz="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New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n-GB" sz="9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processes</a:t>
              </a:r>
              <a:endParaRPr kumimoji="0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837823" y="521504"/>
              <a:ext cx="954882" cy="395624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4"/>
            <p:cNvSpPr txBox="1"/>
            <p:nvPr/>
          </p:nvSpPr>
          <p:spPr>
            <a:xfrm>
              <a:off x="857136" y="540817"/>
              <a:ext cx="916256" cy="356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900"/>
                <a:buFont typeface="Arial"/>
                <a:buNone/>
                <a:tabLst/>
                <a:defRPr/>
              </a:pPr>
              <a:r>
                <a:rPr kumimoji="0" lang="en-GB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Coordination mechanism</a:t>
              </a: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3" name="Google Shape;353;p4"/>
          <p:cNvSpPr txBox="1"/>
          <p:nvPr/>
        </p:nvSpPr>
        <p:spPr>
          <a:xfrm>
            <a:off x="6117266" y="4621046"/>
            <a:ext cx="2782105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600"/>
              <a:buFont typeface="Arial"/>
              <a:buNone/>
              <a:tabLst/>
              <a:defRPr/>
            </a:pPr>
            <a:r>
              <a:rPr kumimoji="0" lang="en-GB" sz="600" b="0" i="1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*based on Issue 1, AMCs/GM of (EU) 2021/664 published in Dec. 2022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4"/>
          <p:cNvSpPr/>
          <p:nvPr/>
        </p:nvSpPr>
        <p:spPr>
          <a:xfrm>
            <a:off x="3923586" y="710190"/>
            <a:ext cx="2416727" cy="36933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Entry into force of the U-space regulatory framework by the EU’s Member States on 26</a:t>
            </a:r>
            <a:r>
              <a:rPr kumimoji="0" lang="en-GB" sz="9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th</a:t>
            </a: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Arial Narrow"/>
                <a:cs typeface="Arial Narrow"/>
                <a:sym typeface="Arial Narrow"/>
              </a:rPr>
              <a:t> Jan 2023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6" name="Google Shape;309;p3">
            <a:extLst>
              <a:ext uri="{FF2B5EF4-FFF2-40B4-BE49-F238E27FC236}">
                <a16:creationId xmlns:a16="http://schemas.microsoft.com/office/drawing/2014/main" id="{4A5E2E39-815A-A521-A604-44998C0AA5BF}"/>
              </a:ext>
            </a:extLst>
          </p:cNvPr>
          <p:cNvSpPr txBox="1"/>
          <p:nvPr/>
        </p:nvSpPr>
        <p:spPr>
          <a:xfrm>
            <a:off x="0" y="4847614"/>
            <a:ext cx="3381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6CB1699-DF51-E5F6-D999-076ED49C7786}"/>
              </a:ext>
            </a:extLst>
          </p:cNvPr>
          <p:cNvSpPr txBox="1">
            <a:spLocks/>
          </p:cNvSpPr>
          <p:nvPr/>
        </p:nvSpPr>
        <p:spPr>
          <a:xfrm>
            <a:off x="285049" y="4858777"/>
            <a:ext cx="2786218" cy="195678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UIC2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Role of local authorities in U-space: what does it mean in practice? </a:t>
            </a:r>
            <a:r>
              <a:rPr lang="en-GB" sz="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EU Parliament, Urban Intergroup, 23 Jan 2024, Brussels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_new WIKI LOGO">
  <a:themeElements>
    <a:clrScheme name="CIVITAS_SAT">
      <a:dk1>
        <a:sysClr val="windowText" lastClr="000000"/>
      </a:dk1>
      <a:lt1>
        <a:sysClr val="window" lastClr="FFFFFF"/>
      </a:lt1>
      <a:dk2>
        <a:srgbClr val="134095"/>
      </a:dk2>
      <a:lt2>
        <a:srgbClr val="E7E6E6"/>
      </a:lt2>
      <a:accent1>
        <a:srgbClr val="00A3E7"/>
      </a:accent1>
      <a:accent2>
        <a:srgbClr val="D9DADB"/>
      </a:accent2>
      <a:accent3>
        <a:srgbClr val="FFFF00"/>
      </a:accent3>
      <a:accent4>
        <a:srgbClr val="FFFF99"/>
      </a:accent4>
      <a:accent5>
        <a:srgbClr val="4472C4"/>
      </a:accent5>
      <a:accent6>
        <a:srgbClr val="000000"/>
      </a:accent6>
      <a:hlink>
        <a:srgbClr val="134095"/>
      </a:hlink>
      <a:folHlink>
        <a:srgbClr val="00A3E7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resentation_new WIKI LOGO">
  <a:themeElements>
    <a:clrScheme name="CIVITAS_SAT">
      <a:dk1>
        <a:sysClr val="windowText" lastClr="000000"/>
      </a:dk1>
      <a:lt1>
        <a:sysClr val="window" lastClr="FFFFFF"/>
      </a:lt1>
      <a:dk2>
        <a:srgbClr val="134095"/>
      </a:dk2>
      <a:lt2>
        <a:srgbClr val="E7E6E6"/>
      </a:lt2>
      <a:accent1>
        <a:srgbClr val="00A3E7"/>
      </a:accent1>
      <a:accent2>
        <a:srgbClr val="D9DADB"/>
      </a:accent2>
      <a:accent3>
        <a:srgbClr val="FFFF00"/>
      </a:accent3>
      <a:accent4>
        <a:srgbClr val="FFFF99"/>
      </a:accent4>
      <a:accent5>
        <a:srgbClr val="4472C4"/>
      </a:accent5>
      <a:accent6>
        <a:srgbClr val="000000"/>
      </a:accent6>
      <a:hlink>
        <a:srgbClr val="134095"/>
      </a:hlink>
      <a:folHlink>
        <a:srgbClr val="00A3E7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Presentation_new WIKI LOGO">
  <a:themeElements>
    <a:clrScheme name="CIVITAS_SAT">
      <a:dk1>
        <a:srgbClr val="000000"/>
      </a:dk1>
      <a:lt1>
        <a:srgbClr val="FFFFFF"/>
      </a:lt1>
      <a:dk2>
        <a:srgbClr val="134095"/>
      </a:dk2>
      <a:lt2>
        <a:srgbClr val="E7E6E6"/>
      </a:lt2>
      <a:accent1>
        <a:srgbClr val="00A3E7"/>
      </a:accent1>
      <a:accent2>
        <a:srgbClr val="D9DADB"/>
      </a:accent2>
      <a:accent3>
        <a:srgbClr val="FFFF00"/>
      </a:accent3>
      <a:accent4>
        <a:srgbClr val="FFFF99"/>
      </a:accent4>
      <a:accent5>
        <a:srgbClr val="4472C4"/>
      </a:accent5>
      <a:accent6>
        <a:srgbClr val="000000"/>
      </a:accent6>
      <a:hlink>
        <a:srgbClr val="134095"/>
      </a:hlink>
      <a:folHlink>
        <a:srgbClr val="00A3E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14F6B2E8698D42A345722F61CC14D3" ma:contentTypeVersion="0" ma:contentTypeDescription="Create a new document." ma:contentTypeScope="" ma:versionID="ddedc7dbd4d1482715b5ae37a1b887f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52D5B9-7A08-4FBD-907F-0FC89E5AA7FD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4A7367B-0E62-499A-9585-3F52C33C4C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CACC609-0F7B-4C94-8C5C-FA1876795E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Presentation_new WIKI LOGO</Template>
  <TotalTime>18640</TotalTime>
  <Words>1655</Words>
  <Application>Microsoft Macintosh PowerPoint</Application>
  <PresentationFormat>On-screen Show (16:9)</PresentationFormat>
  <Paragraphs>230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</vt:lpstr>
      <vt:lpstr>Arial Narrow</vt:lpstr>
      <vt:lpstr>Bree Serif</vt:lpstr>
      <vt:lpstr>Calibri</vt:lpstr>
      <vt:lpstr>Calibri Light</vt:lpstr>
      <vt:lpstr>Noto Sans Symbols</vt:lpstr>
      <vt:lpstr>Open Sans</vt:lpstr>
      <vt:lpstr>Roboto</vt:lpstr>
      <vt:lpstr>Times New Roman</vt:lpstr>
      <vt:lpstr>Trebuchet MS</vt:lpstr>
      <vt:lpstr>Wingdings</vt:lpstr>
      <vt:lpstr>Presentation_new WIKI LOGO</vt:lpstr>
      <vt:lpstr>1_Presentation_new WIKI LOGO</vt:lpstr>
      <vt:lpstr>Custom Design</vt:lpstr>
      <vt:lpstr>Office Theme</vt:lpstr>
      <vt:lpstr>2_Presentation_new WIKI LOGO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UIC2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UIC2</dc:title>
  <dc:subject/>
  <dc:creator>Vassilis Agourdias</dc:creator>
  <cp:keywords/>
  <dc:description/>
  <cp:lastModifiedBy>AGOURIDAS, VASSILIS</cp:lastModifiedBy>
  <cp:revision>359</cp:revision>
  <dcterms:created xsi:type="dcterms:W3CDTF">2014-04-09T13:24:47Z</dcterms:created>
  <dcterms:modified xsi:type="dcterms:W3CDTF">2024-01-22T10:16:08Z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0x0101008414F6B2E8698D42A345722F61CC14D3</vt:lpwstr>
  </property>
</Properties>
</file>